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96" r:id="rId3"/>
    <p:sldId id="298" r:id="rId4"/>
    <p:sldId id="304" r:id="rId5"/>
    <p:sldId id="322" r:id="rId6"/>
    <p:sldId id="324" r:id="rId7"/>
    <p:sldId id="323" r:id="rId8"/>
    <p:sldId id="258" r:id="rId9"/>
  </p:sldIdLst>
  <p:sldSz cx="9144000" cy="6858000" type="screen4x3"/>
  <p:notesSz cx="6735763" cy="9866313"/>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zintars.lagzdins@gmail.com" initials="d" lastIdx="1" clrIdx="0">
    <p:extLst>
      <p:ext uri="{19B8F6BF-5375-455C-9EA6-DF929625EA0E}">
        <p15:presenceInfo xmlns:p15="http://schemas.microsoft.com/office/powerpoint/2012/main" userId="11788b5c8afdc7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65939" autoAdjust="0"/>
  </p:normalViewPr>
  <p:slideViewPr>
    <p:cSldViewPr snapToGrid="0">
      <p:cViewPr varScale="1">
        <p:scale>
          <a:sx n="76" d="100"/>
          <a:sy n="76" d="100"/>
        </p:scale>
        <p:origin x="238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17T23:54:48.158"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7825" cy="495300"/>
          </a:xfrm>
          <a:prstGeom prst="rect">
            <a:avLst/>
          </a:prstGeom>
        </p:spPr>
        <p:txBody>
          <a:bodyPr vert="horz" lIns="91367" tIns="45683" rIns="91367" bIns="45683" rtlCol="0"/>
          <a:lstStyle>
            <a:lvl1pPr algn="l" eaLnBrk="1" fontAlgn="auto" hangingPunct="1">
              <a:spcBef>
                <a:spcPts val="0"/>
              </a:spcBef>
              <a:spcAft>
                <a:spcPts val="0"/>
              </a:spcAft>
              <a:defRPr sz="1200">
                <a:latin typeface="+mn-lt"/>
              </a:defRPr>
            </a:lvl1pPr>
          </a:lstStyle>
          <a:p>
            <a:pPr>
              <a:defRPr/>
            </a:pPr>
            <a:endParaRPr lang="lv-LV"/>
          </a:p>
        </p:txBody>
      </p:sp>
      <p:sp>
        <p:nvSpPr>
          <p:cNvPr id="3" name="Datuma vietturis 2"/>
          <p:cNvSpPr>
            <a:spLocks noGrp="1"/>
          </p:cNvSpPr>
          <p:nvPr>
            <p:ph type="dt" sz="quarter" idx="1"/>
          </p:nvPr>
        </p:nvSpPr>
        <p:spPr>
          <a:xfrm>
            <a:off x="3816350" y="0"/>
            <a:ext cx="2917825" cy="495300"/>
          </a:xfrm>
          <a:prstGeom prst="rect">
            <a:avLst/>
          </a:prstGeom>
        </p:spPr>
        <p:txBody>
          <a:bodyPr vert="horz" lIns="91367" tIns="45683" rIns="91367" bIns="45683" rtlCol="0"/>
          <a:lstStyle>
            <a:lvl1pPr algn="r" eaLnBrk="1" fontAlgn="auto" hangingPunct="1">
              <a:spcBef>
                <a:spcPts val="0"/>
              </a:spcBef>
              <a:spcAft>
                <a:spcPts val="0"/>
              </a:spcAft>
              <a:defRPr sz="1200">
                <a:latin typeface="+mn-lt"/>
              </a:defRPr>
            </a:lvl1pPr>
          </a:lstStyle>
          <a:p>
            <a:pPr>
              <a:defRPr/>
            </a:pPr>
            <a:fld id="{420EB9DC-A0C7-4B92-BC16-03ADB1F616AA}" type="datetimeFigureOut">
              <a:rPr lang="lv-LV"/>
              <a:pPr>
                <a:defRPr/>
              </a:pPr>
              <a:t>18.01.2017</a:t>
            </a:fld>
            <a:endParaRPr lang="lv-LV"/>
          </a:p>
        </p:txBody>
      </p:sp>
      <p:sp>
        <p:nvSpPr>
          <p:cNvPr id="4" name="Kājenes vietturis 3"/>
          <p:cNvSpPr>
            <a:spLocks noGrp="1"/>
          </p:cNvSpPr>
          <p:nvPr>
            <p:ph type="ftr" sz="quarter" idx="2"/>
          </p:nvPr>
        </p:nvSpPr>
        <p:spPr>
          <a:xfrm>
            <a:off x="0" y="9371013"/>
            <a:ext cx="2917825" cy="495300"/>
          </a:xfrm>
          <a:prstGeom prst="rect">
            <a:avLst/>
          </a:prstGeom>
        </p:spPr>
        <p:txBody>
          <a:bodyPr vert="horz" lIns="91367" tIns="45683" rIns="91367" bIns="45683" rtlCol="0" anchor="b"/>
          <a:lstStyle>
            <a:lvl1pPr algn="l" eaLnBrk="1" fontAlgn="auto" hangingPunct="1">
              <a:spcBef>
                <a:spcPts val="0"/>
              </a:spcBef>
              <a:spcAft>
                <a:spcPts val="0"/>
              </a:spcAft>
              <a:defRPr sz="1200">
                <a:latin typeface="+mn-lt"/>
              </a:defRPr>
            </a:lvl1pPr>
          </a:lstStyle>
          <a:p>
            <a:pPr>
              <a:defRPr/>
            </a:pPr>
            <a:endParaRPr lang="lv-LV"/>
          </a:p>
        </p:txBody>
      </p:sp>
      <p:sp>
        <p:nvSpPr>
          <p:cNvPr id="5" name="Slaida numura vietturis 4"/>
          <p:cNvSpPr>
            <a:spLocks noGrp="1"/>
          </p:cNvSpPr>
          <p:nvPr>
            <p:ph type="sldNum" sz="quarter" idx="3"/>
          </p:nvPr>
        </p:nvSpPr>
        <p:spPr>
          <a:xfrm>
            <a:off x="3816350" y="9371013"/>
            <a:ext cx="2917825" cy="495300"/>
          </a:xfrm>
          <a:prstGeom prst="rect">
            <a:avLst/>
          </a:prstGeom>
        </p:spPr>
        <p:txBody>
          <a:bodyPr vert="horz" lIns="91367" tIns="45683" rIns="91367" bIns="45683" rtlCol="0" anchor="b"/>
          <a:lstStyle>
            <a:lvl1pPr algn="r" eaLnBrk="1" fontAlgn="auto" hangingPunct="1">
              <a:spcBef>
                <a:spcPts val="0"/>
              </a:spcBef>
              <a:spcAft>
                <a:spcPts val="0"/>
              </a:spcAft>
              <a:defRPr sz="1200">
                <a:latin typeface="+mn-lt"/>
              </a:defRPr>
            </a:lvl1pPr>
          </a:lstStyle>
          <a:p>
            <a:pPr>
              <a:defRPr/>
            </a:pPr>
            <a:fld id="{0CD873BD-F55C-48AD-B143-EA15B3852293}" type="slidenum">
              <a:rPr lang="lv-LV"/>
              <a:pPr>
                <a:defRPr/>
              </a:pPr>
              <a:t>‹#›</a:t>
            </a:fld>
            <a:endParaRPr lang="lv-LV"/>
          </a:p>
        </p:txBody>
      </p:sp>
    </p:spTree>
    <p:extLst>
      <p:ext uri="{BB962C8B-B14F-4D97-AF65-F5344CB8AC3E}">
        <p14:creationId xmlns:p14="http://schemas.microsoft.com/office/powerpoint/2010/main" val="311997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7825" cy="495300"/>
          </a:xfrm>
          <a:prstGeom prst="rect">
            <a:avLst/>
          </a:prstGeom>
        </p:spPr>
        <p:txBody>
          <a:bodyPr vert="horz" lIns="91367" tIns="45683" rIns="91367" bIns="45683" rtlCol="0"/>
          <a:lstStyle>
            <a:lvl1pPr algn="l" eaLnBrk="1" fontAlgn="auto" hangingPunct="1">
              <a:spcBef>
                <a:spcPts val="0"/>
              </a:spcBef>
              <a:spcAft>
                <a:spcPts val="0"/>
              </a:spcAft>
              <a:defRPr sz="1200">
                <a:latin typeface="+mn-lt"/>
              </a:defRPr>
            </a:lvl1pPr>
          </a:lstStyle>
          <a:p>
            <a:pPr>
              <a:defRPr/>
            </a:pPr>
            <a:endParaRPr lang="lv-LV"/>
          </a:p>
        </p:txBody>
      </p:sp>
      <p:sp>
        <p:nvSpPr>
          <p:cNvPr id="3" name="Datuma vietturis 2"/>
          <p:cNvSpPr>
            <a:spLocks noGrp="1"/>
          </p:cNvSpPr>
          <p:nvPr>
            <p:ph type="dt" idx="1"/>
          </p:nvPr>
        </p:nvSpPr>
        <p:spPr>
          <a:xfrm>
            <a:off x="3816350" y="0"/>
            <a:ext cx="2917825" cy="495300"/>
          </a:xfrm>
          <a:prstGeom prst="rect">
            <a:avLst/>
          </a:prstGeom>
        </p:spPr>
        <p:txBody>
          <a:bodyPr vert="horz" lIns="91367" tIns="45683" rIns="91367" bIns="45683" rtlCol="0"/>
          <a:lstStyle>
            <a:lvl1pPr algn="r" eaLnBrk="1" fontAlgn="auto" hangingPunct="1">
              <a:spcBef>
                <a:spcPts val="0"/>
              </a:spcBef>
              <a:spcAft>
                <a:spcPts val="0"/>
              </a:spcAft>
              <a:defRPr sz="1200">
                <a:latin typeface="+mn-lt"/>
              </a:defRPr>
            </a:lvl1pPr>
          </a:lstStyle>
          <a:p>
            <a:pPr>
              <a:defRPr/>
            </a:pPr>
            <a:fld id="{4008239F-C348-40E1-907C-7E8F1EED93EF}" type="datetimeFigureOut">
              <a:rPr lang="lv-LV"/>
              <a:pPr>
                <a:defRPr/>
              </a:pPr>
              <a:t>18.01.2017</a:t>
            </a:fld>
            <a:endParaRPr lang="lv-LV"/>
          </a:p>
        </p:txBody>
      </p:sp>
      <p:sp>
        <p:nvSpPr>
          <p:cNvPr id="4" name="Slaida attēla vietturi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367" tIns="45683" rIns="91367" bIns="45683" rtlCol="0" anchor="ctr"/>
          <a:lstStyle/>
          <a:p>
            <a:pPr lvl="0"/>
            <a:endParaRPr lang="lv-LV" noProof="0"/>
          </a:p>
        </p:txBody>
      </p:sp>
      <p:sp>
        <p:nvSpPr>
          <p:cNvPr id="5" name="Piezīmju vietturis 4"/>
          <p:cNvSpPr>
            <a:spLocks noGrp="1"/>
          </p:cNvSpPr>
          <p:nvPr>
            <p:ph type="body" sz="quarter" idx="3"/>
          </p:nvPr>
        </p:nvSpPr>
        <p:spPr>
          <a:xfrm>
            <a:off x="674688" y="4748213"/>
            <a:ext cx="5386387" cy="3886200"/>
          </a:xfrm>
          <a:prstGeom prst="rect">
            <a:avLst/>
          </a:prstGeom>
        </p:spPr>
        <p:txBody>
          <a:bodyPr vert="horz" lIns="91367" tIns="45683" rIns="91367" bIns="45683" rtlCol="0"/>
          <a:lstStyle/>
          <a:p>
            <a:pPr lvl="0"/>
            <a:r>
              <a:rPr lang="lv-LV" noProof="0" smtClean="0"/>
              <a:t>Rediģēt šablona teksta stilus</a:t>
            </a:r>
          </a:p>
          <a:p>
            <a:pPr lvl="1"/>
            <a:r>
              <a:rPr lang="lv-LV" noProof="0" smtClean="0"/>
              <a:t>Otrais līmenis</a:t>
            </a:r>
          </a:p>
          <a:p>
            <a:pPr lvl="2"/>
            <a:r>
              <a:rPr lang="lv-LV" noProof="0" smtClean="0"/>
              <a:t>Trešais līmenis</a:t>
            </a:r>
          </a:p>
          <a:p>
            <a:pPr lvl="3"/>
            <a:r>
              <a:rPr lang="lv-LV" noProof="0" smtClean="0"/>
              <a:t>Ceturtais līmenis</a:t>
            </a:r>
          </a:p>
          <a:p>
            <a:pPr lvl="4"/>
            <a:r>
              <a:rPr lang="lv-LV" noProof="0" smtClean="0"/>
              <a:t>Piektais līmenis</a:t>
            </a:r>
            <a:endParaRPr lang="lv-LV" noProof="0"/>
          </a:p>
        </p:txBody>
      </p:sp>
      <p:sp>
        <p:nvSpPr>
          <p:cNvPr id="6" name="Kājenes vietturis 5"/>
          <p:cNvSpPr>
            <a:spLocks noGrp="1"/>
          </p:cNvSpPr>
          <p:nvPr>
            <p:ph type="ftr" sz="quarter" idx="4"/>
          </p:nvPr>
        </p:nvSpPr>
        <p:spPr>
          <a:xfrm>
            <a:off x="0" y="9371013"/>
            <a:ext cx="2917825" cy="495300"/>
          </a:xfrm>
          <a:prstGeom prst="rect">
            <a:avLst/>
          </a:prstGeom>
        </p:spPr>
        <p:txBody>
          <a:bodyPr vert="horz" lIns="91367" tIns="45683" rIns="91367" bIns="45683" rtlCol="0" anchor="b"/>
          <a:lstStyle>
            <a:lvl1pPr algn="l" eaLnBrk="1" fontAlgn="auto" hangingPunct="1">
              <a:spcBef>
                <a:spcPts val="0"/>
              </a:spcBef>
              <a:spcAft>
                <a:spcPts val="0"/>
              </a:spcAft>
              <a:defRPr sz="1200">
                <a:latin typeface="+mn-lt"/>
              </a:defRPr>
            </a:lvl1pPr>
          </a:lstStyle>
          <a:p>
            <a:pPr>
              <a:defRPr/>
            </a:pPr>
            <a:endParaRPr lang="lv-LV"/>
          </a:p>
        </p:txBody>
      </p:sp>
      <p:sp>
        <p:nvSpPr>
          <p:cNvPr id="7" name="Slaida numura vietturis 6"/>
          <p:cNvSpPr>
            <a:spLocks noGrp="1"/>
          </p:cNvSpPr>
          <p:nvPr>
            <p:ph type="sldNum" sz="quarter" idx="5"/>
          </p:nvPr>
        </p:nvSpPr>
        <p:spPr>
          <a:xfrm>
            <a:off x="3816350" y="9371013"/>
            <a:ext cx="2917825" cy="495300"/>
          </a:xfrm>
          <a:prstGeom prst="rect">
            <a:avLst/>
          </a:prstGeom>
        </p:spPr>
        <p:txBody>
          <a:bodyPr vert="horz" lIns="91367" tIns="45683" rIns="91367" bIns="45683" rtlCol="0" anchor="b"/>
          <a:lstStyle>
            <a:lvl1pPr algn="r" eaLnBrk="1" fontAlgn="auto" hangingPunct="1">
              <a:spcBef>
                <a:spcPts val="0"/>
              </a:spcBef>
              <a:spcAft>
                <a:spcPts val="0"/>
              </a:spcAft>
              <a:defRPr sz="1200">
                <a:latin typeface="+mn-lt"/>
              </a:defRPr>
            </a:lvl1pPr>
          </a:lstStyle>
          <a:p>
            <a:pPr>
              <a:defRPr/>
            </a:pPr>
            <a:fld id="{22CFE384-4F59-46A5-9097-5F0C5EC6EE02}" type="slidenum">
              <a:rPr lang="lv-LV"/>
              <a:pPr>
                <a:defRPr/>
              </a:pPr>
              <a:t>‹#›</a:t>
            </a:fld>
            <a:endParaRPr lang="lv-LV"/>
          </a:p>
        </p:txBody>
      </p:sp>
    </p:spTree>
    <p:extLst>
      <p:ext uri="{BB962C8B-B14F-4D97-AF65-F5344CB8AC3E}">
        <p14:creationId xmlns:p14="http://schemas.microsoft.com/office/powerpoint/2010/main" val="183871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ikumi.lv/body_print.php?id=281646&amp;version_date=01.09.2016&amp;grozijumi=0&amp;pielikumi=1&amp;saturs=1&amp;piezimes=0&amp;large_font=0#piel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7172"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4225" indent="-227013">
              <a:defRPr>
                <a:solidFill>
                  <a:schemeClr val="tx1"/>
                </a:solidFill>
                <a:latin typeface="Calibri" panose="020F0502020204030204" pitchFamily="34" charset="0"/>
              </a:defRPr>
            </a:lvl5pPr>
            <a:lvl6pPr marL="2511425" indent="-227013" eaLnBrk="0" fontAlgn="base" hangingPunct="0">
              <a:spcBef>
                <a:spcPct val="0"/>
              </a:spcBef>
              <a:spcAft>
                <a:spcPct val="0"/>
              </a:spcAft>
              <a:defRPr>
                <a:solidFill>
                  <a:schemeClr val="tx1"/>
                </a:solidFill>
                <a:latin typeface="Calibri" panose="020F0502020204030204" pitchFamily="34" charset="0"/>
              </a:defRPr>
            </a:lvl6pPr>
            <a:lvl7pPr marL="2968625" indent="-227013" eaLnBrk="0" fontAlgn="base" hangingPunct="0">
              <a:spcBef>
                <a:spcPct val="0"/>
              </a:spcBef>
              <a:spcAft>
                <a:spcPct val="0"/>
              </a:spcAft>
              <a:defRPr>
                <a:solidFill>
                  <a:schemeClr val="tx1"/>
                </a:solidFill>
                <a:latin typeface="Calibri" panose="020F0502020204030204" pitchFamily="34" charset="0"/>
              </a:defRPr>
            </a:lvl7pPr>
            <a:lvl8pPr marL="3425825" indent="-227013" eaLnBrk="0" fontAlgn="base" hangingPunct="0">
              <a:spcBef>
                <a:spcPct val="0"/>
              </a:spcBef>
              <a:spcAft>
                <a:spcPct val="0"/>
              </a:spcAft>
              <a:defRPr>
                <a:solidFill>
                  <a:schemeClr val="tx1"/>
                </a:solidFill>
                <a:latin typeface="Calibri" panose="020F0502020204030204" pitchFamily="34" charset="0"/>
              </a:defRPr>
            </a:lvl8pPr>
            <a:lvl9pPr marL="3883025"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D589ED-657C-4B1D-92BE-1CF819F6B371}" type="slidenum">
              <a:rPr lang="lv-LV" altLang="lv-LV" smtClean="0"/>
              <a:pPr fontAlgn="base">
                <a:spcBef>
                  <a:spcPct val="0"/>
                </a:spcBef>
                <a:spcAft>
                  <a:spcPct val="0"/>
                </a:spcAft>
              </a:pPr>
              <a:t>1</a:t>
            </a:fld>
            <a:endParaRPr lang="lv-LV" altLang="lv-LV" smtClean="0"/>
          </a:p>
        </p:txBody>
      </p:sp>
    </p:spTree>
    <p:extLst>
      <p:ext uri="{BB962C8B-B14F-4D97-AF65-F5344CB8AC3E}">
        <p14:creationId xmlns:p14="http://schemas.microsoft.com/office/powerpoint/2010/main" val="53100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Objektā, kurā atrodas ugunsaizsardzības sistēma, pie uztveršanas, kontroles un indikācijas iekārtas (turpmāk – panelis) uzglabā:</a:t>
            </a:r>
          </a:p>
          <a:p>
            <a:r>
              <a:rPr lang="lv-LV" sz="1200" kern="1200" dirty="0" smtClean="0">
                <a:solidFill>
                  <a:schemeClr val="tx1"/>
                </a:solidFill>
                <a:effectLst/>
                <a:latin typeface="+mn-lt"/>
                <a:ea typeface="+mn-ea"/>
                <a:cs typeface="+mn-cs"/>
              </a:rPr>
              <a:t>125.1. ugunsaizsardzības sistēmas tehnisko projektu vai atbildīgās personas apstiprinātu minētā dokumenta kopiju;</a:t>
            </a:r>
          </a:p>
          <a:p>
            <a:r>
              <a:rPr lang="lv-LV" sz="1200" kern="1200" dirty="0" smtClean="0">
                <a:solidFill>
                  <a:schemeClr val="tx1"/>
                </a:solidFill>
                <a:effectLst/>
                <a:latin typeface="+mn-lt"/>
                <a:ea typeface="+mn-ea"/>
                <a:cs typeface="+mn-cs"/>
              </a:rPr>
              <a:t>125.2. ugunsaizsardzības sistēmas pieņemšanas aktu un tam pievienotos dokumentus vai atbildīgās personas apstiprinātas minēto dokumentu kopijas;</a:t>
            </a:r>
          </a:p>
          <a:p>
            <a:r>
              <a:rPr lang="lv-LV" sz="1200" kern="1200" dirty="0" smtClean="0">
                <a:solidFill>
                  <a:schemeClr val="tx1"/>
                </a:solidFill>
                <a:effectLst/>
                <a:latin typeface="+mn-lt"/>
                <a:ea typeface="+mn-ea"/>
                <a:cs typeface="+mn-cs"/>
              </a:rPr>
              <a:t>125.3. ugunsaizsardzības sistēmas aizsargājamo telpu (zonu) sarakstu vai grafisku aizsargājamo zonu attēlojumu telpās;</a:t>
            </a:r>
          </a:p>
          <a:p>
            <a:r>
              <a:rPr lang="lv-LV" sz="1200" kern="1200" dirty="0" smtClean="0">
                <a:solidFill>
                  <a:schemeClr val="tx1"/>
                </a:solidFill>
                <a:effectLst/>
                <a:latin typeface="+mn-lt"/>
                <a:ea typeface="+mn-ea"/>
                <a:cs typeface="+mn-cs"/>
              </a:rPr>
              <a:t>125.4. ugunsaizsardzības sistēmas iedarbošanās gadījumu un bojājumu uzskaites žurnālu (</a:t>
            </a:r>
            <a:r>
              <a:rPr lang="lv-LV" sz="1200" u="none" strike="noStrike" kern="1200" dirty="0" smtClean="0">
                <a:solidFill>
                  <a:schemeClr val="tx1"/>
                </a:solidFill>
                <a:effectLst/>
                <a:latin typeface="+mn-lt"/>
                <a:ea typeface="+mn-ea"/>
                <a:cs typeface="+mn-cs"/>
                <a:hlinkClick r:id="rId3"/>
              </a:rPr>
              <a:t>9. pielikums</a:t>
            </a:r>
            <a:r>
              <a:rPr lang="lv-LV" sz="1200" kern="1200" dirty="0" smtClean="0">
                <a:solidFill>
                  <a:schemeClr val="tx1"/>
                </a:solidFill>
                <a:effectLst/>
                <a:latin typeface="+mn-lt"/>
                <a:ea typeface="+mn-ea"/>
                <a:cs typeface="+mn-cs"/>
              </a:rPr>
              <a:t>).</a:t>
            </a:r>
          </a:p>
          <a:p>
            <a:endParaRPr lang="lv-LV" dirty="0"/>
          </a:p>
        </p:txBody>
      </p:sp>
      <p:sp>
        <p:nvSpPr>
          <p:cNvPr id="4" name="Slaida numura vietturis 3"/>
          <p:cNvSpPr>
            <a:spLocks noGrp="1"/>
          </p:cNvSpPr>
          <p:nvPr>
            <p:ph type="sldNum" sz="quarter" idx="10"/>
          </p:nvPr>
        </p:nvSpPr>
        <p:spPr/>
        <p:txBody>
          <a:bodyPr/>
          <a:lstStyle/>
          <a:p>
            <a:pPr>
              <a:defRPr/>
            </a:pPr>
            <a:fld id="{22CFE384-4F59-46A5-9097-5F0C5EC6EE02}" type="slidenum">
              <a:rPr lang="lv-LV" smtClean="0"/>
              <a:pPr>
                <a:defRPr/>
              </a:pPr>
              <a:t>5</a:t>
            </a:fld>
            <a:endParaRPr lang="lv-LV"/>
          </a:p>
        </p:txBody>
      </p:sp>
    </p:spTree>
    <p:extLst>
      <p:ext uri="{BB962C8B-B14F-4D97-AF65-F5344CB8AC3E}">
        <p14:creationId xmlns:p14="http://schemas.microsoft.com/office/powerpoint/2010/main" val="410380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Atbildīgā persona nodrošina personai, kura uzrauga ugunsaizsardzības sistēmu, ugunsdrošības instruktāžu par:</a:t>
            </a:r>
          </a:p>
          <a:p>
            <a:r>
              <a:rPr lang="lv-LV" sz="1200" kern="1200" dirty="0" smtClean="0">
                <a:solidFill>
                  <a:schemeClr val="tx1"/>
                </a:solidFill>
                <a:effectLst/>
                <a:latin typeface="+mn-lt"/>
                <a:ea typeface="+mn-ea"/>
                <a:cs typeface="+mn-cs"/>
              </a:rPr>
              <a:t>127.1. ugunsaizsardzības sistēmas darbspējas noteikšanas kārtību;</a:t>
            </a:r>
          </a:p>
          <a:p>
            <a:r>
              <a:rPr lang="lv-LV" sz="1200" kern="1200" dirty="0" smtClean="0">
                <a:solidFill>
                  <a:schemeClr val="tx1"/>
                </a:solidFill>
                <a:effectLst/>
                <a:latin typeface="+mn-lt"/>
                <a:ea typeface="+mn-ea"/>
                <a:cs typeface="+mn-cs"/>
              </a:rPr>
              <a:t>127.2. ugunsaizsardzības sistēmas ekspluatācijas nosacījumiem;</a:t>
            </a:r>
          </a:p>
          <a:p>
            <a:r>
              <a:rPr lang="lv-LV" sz="1200" kern="1200" dirty="0" smtClean="0">
                <a:solidFill>
                  <a:schemeClr val="tx1"/>
                </a:solidFill>
                <a:effectLst/>
                <a:latin typeface="+mn-lt"/>
                <a:ea typeface="+mn-ea"/>
                <a:cs typeface="+mn-cs"/>
              </a:rPr>
              <a:t>127.3. aizsargājamo telpu nosaukumiem un atrašanās vietām. Šā apakšpunkta prasības neattiecas uz objekta personālu, kas neatrodas vienā objektā ar uzstādīto ugunsaizsardzības sistēmu;</a:t>
            </a:r>
          </a:p>
          <a:p>
            <a:r>
              <a:rPr lang="lv-LV" sz="1200" kern="1200" dirty="0" smtClean="0">
                <a:solidFill>
                  <a:schemeClr val="tx1"/>
                </a:solidFill>
                <a:effectLst/>
                <a:latin typeface="+mn-lt"/>
                <a:ea typeface="+mn-ea"/>
                <a:cs typeface="+mn-cs"/>
              </a:rPr>
              <a:t>127.4. rīcību gadījumā, ja no ugunsaizsardzības sistēmas pienāk trauksmes signāls par ugunsgrēka izcelšanos vai sistēmas bojājumu, kā arī rīcību stacionārās ugunsdzēsības sistēmas darbības laikā un pēc sistēmas funkciju izpildes.</a:t>
            </a:r>
          </a:p>
          <a:p>
            <a:endParaRPr lang="lv-LV" dirty="0"/>
          </a:p>
        </p:txBody>
      </p:sp>
      <p:sp>
        <p:nvSpPr>
          <p:cNvPr id="4" name="Slaida numura vietturis 3"/>
          <p:cNvSpPr>
            <a:spLocks noGrp="1"/>
          </p:cNvSpPr>
          <p:nvPr>
            <p:ph type="sldNum" sz="quarter" idx="10"/>
          </p:nvPr>
        </p:nvSpPr>
        <p:spPr/>
        <p:txBody>
          <a:bodyPr/>
          <a:lstStyle/>
          <a:p>
            <a:pPr>
              <a:defRPr/>
            </a:pPr>
            <a:fld id="{22CFE384-4F59-46A5-9097-5F0C5EC6EE02}" type="slidenum">
              <a:rPr lang="lv-LV" smtClean="0"/>
              <a:pPr>
                <a:defRPr/>
              </a:pPr>
              <a:t>6</a:t>
            </a:fld>
            <a:endParaRPr lang="lv-LV"/>
          </a:p>
        </p:txBody>
      </p:sp>
    </p:spTree>
    <p:extLst>
      <p:ext uri="{BB962C8B-B14F-4D97-AF65-F5344CB8AC3E}">
        <p14:creationId xmlns:p14="http://schemas.microsoft.com/office/powerpoint/2010/main" val="329628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28676"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4225" indent="-227013">
              <a:defRPr>
                <a:solidFill>
                  <a:schemeClr val="tx1"/>
                </a:solidFill>
                <a:latin typeface="Calibri" panose="020F0502020204030204" pitchFamily="34" charset="0"/>
              </a:defRPr>
            </a:lvl5pPr>
            <a:lvl6pPr marL="2511425" indent="-227013" eaLnBrk="0" fontAlgn="base" hangingPunct="0">
              <a:spcBef>
                <a:spcPct val="0"/>
              </a:spcBef>
              <a:spcAft>
                <a:spcPct val="0"/>
              </a:spcAft>
              <a:defRPr>
                <a:solidFill>
                  <a:schemeClr val="tx1"/>
                </a:solidFill>
                <a:latin typeface="Calibri" panose="020F0502020204030204" pitchFamily="34" charset="0"/>
              </a:defRPr>
            </a:lvl6pPr>
            <a:lvl7pPr marL="2968625" indent="-227013" eaLnBrk="0" fontAlgn="base" hangingPunct="0">
              <a:spcBef>
                <a:spcPct val="0"/>
              </a:spcBef>
              <a:spcAft>
                <a:spcPct val="0"/>
              </a:spcAft>
              <a:defRPr>
                <a:solidFill>
                  <a:schemeClr val="tx1"/>
                </a:solidFill>
                <a:latin typeface="Calibri" panose="020F0502020204030204" pitchFamily="34" charset="0"/>
              </a:defRPr>
            </a:lvl7pPr>
            <a:lvl8pPr marL="3425825" indent="-227013" eaLnBrk="0" fontAlgn="base" hangingPunct="0">
              <a:spcBef>
                <a:spcPct val="0"/>
              </a:spcBef>
              <a:spcAft>
                <a:spcPct val="0"/>
              </a:spcAft>
              <a:defRPr>
                <a:solidFill>
                  <a:schemeClr val="tx1"/>
                </a:solidFill>
                <a:latin typeface="Calibri" panose="020F0502020204030204" pitchFamily="34" charset="0"/>
              </a:defRPr>
            </a:lvl8pPr>
            <a:lvl9pPr marL="3883025" indent="-2270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6E95C2-6CBF-4B9D-928F-D0B0D2B55100}" type="slidenum">
              <a:rPr lang="lv-LV" altLang="lv-LV" smtClean="0"/>
              <a:pPr fontAlgn="base">
                <a:spcBef>
                  <a:spcPct val="0"/>
                </a:spcBef>
                <a:spcAft>
                  <a:spcPct val="0"/>
                </a:spcAft>
              </a:pPr>
              <a:t>8</a:t>
            </a:fld>
            <a:endParaRPr lang="lv-LV" altLang="lv-LV" smtClean="0"/>
          </a:p>
        </p:txBody>
      </p:sp>
    </p:spTree>
    <p:extLst>
      <p:ext uri="{BB962C8B-B14F-4D97-AF65-F5344CB8AC3E}">
        <p14:creationId xmlns:p14="http://schemas.microsoft.com/office/powerpoint/2010/main" val="2747892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40513"/>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3917950" y="0"/>
            <a:ext cx="1368425" cy="576263"/>
          </a:xfrm>
          <a:prstGeom prst="rect">
            <a:avLst/>
          </a:prstGeom>
          <a:solidFill>
            <a:srgbClr val="1F2A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lv-LV" sz="2000" b="1" smtClean="0">
              <a:solidFill>
                <a:srgbClr val="1F2A44"/>
              </a:solidFill>
              <a:latin typeface="Calibri Light" panose="020F0302020204030204" pitchFamily="34" charset="0"/>
            </a:endParaRPr>
          </a:p>
        </p:txBody>
      </p:sp>
      <p:pic>
        <p:nvPicPr>
          <p:cNvPr id="6" name="Attēls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1750" y="836613"/>
            <a:ext cx="40259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ctrTitle"/>
          </p:nvPr>
        </p:nvSpPr>
        <p:spPr>
          <a:xfrm>
            <a:off x="1143000" y="2658268"/>
            <a:ext cx="6858000" cy="1196975"/>
          </a:xfrm>
        </p:spPr>
        <p:txBody>
          <a:bodyPr anchor="b"/>
          <a:lstStyle>
            <a:lvl1pPr algn="ctr">
              <a:defRPr sz="4500"/>
            </a:lvl1pPr>
          </a:lstStyle>
          <a:p>
            <a:r>
              <a:rPr lang="lv-LV" dirty="0" smtClean="0"/>
              <a:t>Rediģēt šablona virsraksta stilu</a:t>
            </a:r>
            <a:endParaRPr lang="lv-LV" dirty="0"/>
          </a:p>
        </p:txBody>
      </p:sp>
      <p:sp>
        <p:nvSpPr>
          <p:cNvPr id="3" name="Apakšvirsraksts 2"/>
          <p:cNvSpPr>
            <a:spLocks noGrp="1"/>
          </p:cNvSpPr>
          <p:nvPr>
            <p:ph type="subTitle" idx="1"/>
          </p:nvPr>
        </p:nvSpPr>
        <p:spPr>
          <a:xfrm>
            <a:off x="1143000" y="4546600"/>
            <a:ext cx="6858000" cy="71120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dirty="0" smtClean="0"/>
              <a:t>Rediģēt šablona apakšvirsraksta stilu</a:t>
            </a:r>
            <a:endParaRPr lang="lv-LV" dirty="0"/>
          </a:p>
        </p:txBody>
      </p:sp>
      <p:sp>
        <p:nvSpPr>
          <p:cNvPr id="7" name="Datuma vietturis 3"/>
          <p:cNvSpPr>
            <a:spLocks noGrp="1"/>
          </p:cNvSpPr>
          <p:nvPr>
            <p:ph type="dt" sz="half" idx="10"/>
          </p:nvPr>
        </p:nvSpPr>
        <p:spPr/>
        <p:txBody>
          <a:bodyPr/>
          <a:lstStyle>
            <a:lvl1pPr>
              <a:defRPr/>
            </a:lvl1pPr>
          </a:lstStyle>
          <a:p>
            <a:pPr>
              <a:defRPr/>
            </a:pPr>
            <a:fld id="{3FB1FE5A-F62E-45DF-97DF-5F394124FCFE}" type="datetime1">
              <a:rPr lang="lv-LV"/>
              <a:pPr>
                <a:defRPr/>
              </a:pPr>
              <a:t>18.01.2017</a:t>
            </a:fld>
            <a:endParaRPr lang="lv-LV"/>
          </a:p>
        </p:txBody>
      </p:sp>
      <p:sp>
        <p:nvSpPr>
          <p:cNvPr id="8" name="Kājenes vietturis 4"/>
          <p:cNvSpPr>
            <a:spLocks noGrp="1"/>
          </p:cNvSpPr>
          <p:nvPr>
            <p:ph type="ftr" sz="quarter" idx="11"/>
          </p:nvPr>
        </p:nvSpPr>
        <p:spPr/>
        <p:txBody>
          <a:bodyPr/>
          <a:lstStyle>
            <a:lvl1pPr>
              <a:defRPr/>
            </a:lvl1pPr>
          </a:lstStyle>
          <a:p>
            <a:pPr>
              <a:defRPr/>
            </a:pPr>
            <a:r>
              <a:rPr lang="lv-LV"/>
              <a:t>, Rīga</a:t>
            </a:r>
          </a:p>
        </p:txBody>
      </p:sp>
      <p:sp>
        <p:nvSpPr>
          <p:cNvPr id="9" name="Slaida numura vietturis 5"/>
          <p:cNvSpPr>
            <a:spLocks noGrp="1"/>
          </p:cNvSpPr>
          <p:nvPr>
            <p:ph type="sldNum" sz="quarter" idx="12"/>
          </p:nvPr>
        </p:nvSpPr>
        <p:spPr/>
        <p:txBody>
          <a:bodyPr/>
          <a:lstStyle>
            <a:lvl1pPr>
              <a:defRPr/>
            </a:lvl1pPr>
          </a:lstStyle>
          <a:p>
            <a:pPr>
              <a:defRPr/>
            </a:pPr>
            <a:fld id="{E809F59E-4321-49C4-B44B-1456B2FF4E2C}" type="slidenum">
              <a:rPr lang="lv-LV"/>
              <a:pPr>
                <a:defRPr/>
              </a:pPr>
              <a:t>‹#›</a:t>
            </a:fld>
            <a:endParaRPr lang="lv-LV"/>
          </a:p>
        </p:txBody>
      </p:sp>
    </p:spTree>
    <p:extLst>
      <p:ext uri="{BB962C8B-B14F-4D97-AF65-F5344CB8AC3E}">
        <p14:creationId xmlns:p14="http://schemas.microsoft.com/office/powerpoint/2010/main" val="34398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FBCA18CB-B3C2-4DF4-B31D-5DB52205E6AF}" type="datetime1">
              <a:rPr lang="lv-LV"/>
              <a:pPr>
                <a:defRPr/>
              </a:pPr>
              <a:t>18.01.2017</a:t>
            </a:fld>
            <a:endParaRPr lang="lv-LV"/>
          </a:p>
        </p:txBody>
      </p:sp>
      <p:sp>
        <p:nvSpPr>
          <p:cNvPr id="5" name="Kājenes vietturis 4"/>
          <p:cNvSpPr>
            <a:spLocks noGrp="1"/>
          </p:cNvSpPr>
          <p:nvPr>
            <p:ph type="ftr" sz="quarter" idx="11"/>
          </p:nvPr>
        </p:nvSpPr>
        <p:spPr/>
        <p:txBody>
          <a:bodyPr/>
          <a:lstStyle>
            <a:lvl1pPr>
              <a:defRPr/>
            </a:lvl1pPr>
          </a:lstStyle>
          <a:p>
            <a:pPr>
              <a:defRPr/>
            </a:pPr>
            <a:r>
              <a:rPr lang="lv-LV"/>
              <a:t>, Rīga</a:t>
            </a:r>
          </a:p>
        </p:txBody>
      </p:sp>
      <p:sp>
        <p:nvSpPr>
          <p:cNvPr id="6" name="Slaida numura vietturis 5"/>
          <p:cNvSpPr>
            <a:spLocks noGrp="1"/>
          </p:cNvSpPr>
          <p:nvPr>
            <p:ph type="sldNum" sz="quarter" idx="12"/>
          </p:nvPr>
        </p:nvSpPr>
        <p:spPr/>
        <p:txBody>
          <a:bodyPr/>
          <a:lstStyle>
            <a:lvl1pPr>
              <a:defRPr/>
            </a:lvl1pPr>
          </a:lstStyle>
          <a:p>
            <a:pPr>
              <a:defRPr/>
            </a:pPr>
            <a:fld id="{B67F544E-6199-4A36-AEA5-196E1B282B55}" type="slidenum">
              <a:rPr lang="lv-LV"/>
              <a:pPr>
                <a:defRPr/>
              </a:pPr>
              <a:t>‹#›</a:t>
            </a:fld>
            <a:endParaRPr lang="lv-LV"/>
          </a:p>
        </p:txBody>
      </p:sp>
    </p:spTree>
    <p:extLst>
      <p:ext uri="{BB962C8B-B14F-4D97-AF65-F5344CB8AC3E}">
        <p14:creationId xmlns:p14="http://schemas.microsoft.com/office/powerpoint/2010/main" val="59983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543675" y="365125"/>
            <a:ext cx="1971675"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628650" y="365125"/>
            <a:ext cx="5800725"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5C01A118-8157-42A7-B59E-E021077C63E5}" type="datetime1">
              <a:rPr lang="lv-LV"/>
              <a:pPr>
                <a:defRPr/>
              </a:pPr>
              <a:t>18.01.2017</a:t>
            </a:fld>
            <a:endParaRPr lang="lv-LV"/>
          </a:p>
        </p:txBody>
      </p:sp>
      <p:sp>
        <p:nvSpPr>
          <p:cNvPr id="5" name="Kājenes vietturis 4"/>
          <p:cNvSpPr>
            <a:spLocks noGrp="1"/>
          </p:cNvSpPr>
          <p:nvPr>
            <p:ph type="ftr" sz="quarter" idx="11"/>
          </p:nvPr>
        </p:nvSpPr>
        <p:spPr/>
        <p:txBody>
          <a:bodyPr/>
          <a:lstStyle>
            <a:lvl1pPr>
              <a:defRPr/>
            </a:lvl1pPr>
          </a:lstStyle>
          <a:p>
            <a:pPr>
              <a:defRPr/>
            </a:pPr>
            <a:r>
              <a:rPr lang="lv-LV"/>
              <a:t>, Rīga</a:t>
            </a:r>
          </a:p>
        </p:txBody>
      </p:sp>
      <p:sp>
        <p:nvSpPr>
          <p:cNvPr id="6" name="Slaida numura vietturis 5"/>
          <p:cNvSpPr>
            <a:spLocks noGrp="1"/>
          </p:cNvSpPr>
          <p:nvPr>
            <p:ph type="sldNum" sz="quarter" idx="12"/>
          </p:nvPr>
        </p:nvSpPr>
        <p:spPr/>
        <p:txBody>
          <a:bodyPr/>
          <a:lstStyle>
            <a:lvl1pPr>
              <a:defRPr/>
            </a:lvl1pPr>
          </a:lstStyle>
          <a:p>
            <a:pPr>
              <a:defRPr/>
            </a:pPr>
            <a:fld id="{9E52A3B9-F58D-4CB4-B528-4A185496A82C}" type="slidenum">
              <a:rPr lang="lv-LV"/>
              <a:pPr>
                <a:defRPr/>
              </a:pPr>
              <a:t>‹#›</a:t>
            </a:fld>
            <a:endParaRPr lang="lv-LV"/>
          </a:p>
        </p:txBody>
      </p:sp>
    </p:spTree>
    <p:extLst>
      <p:ext uri="{BB962C8B-B14F-4D97-AF65-F5344CB8AC3E}">
        <p14:creationId xmlns:p14="http://schemas.microsoft.com/office/powerpoint/2010/main" val="53244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4" name="Satura vietturis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7975" y="428625"/>
            <a:ext cx="71596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ttēls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 y="1588"/>
            <a:ext cx="189388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rsraksts 1"/>
          <p:cNvSpPr>
            <a:spLocks noGrp="1"/>
          </p:cNvSpPr>
          <p:nvPr>
            <p:ph type="title"/>
          </p:nvPr>
        </p:nvSpPr>
        <p:spPr>
          <a:xfrm>
            <a:off x="628650" y="1076326"/>
            <a:ext cx="7886700" cy="614363"/>
          </a:xfrm>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Datuma vietturis 3"/>
          <p:cNvSpPr>
            <a:spLocks noGrp="1"/>
          </p:cNvSpPr>
          <p:nvPr>
            <p:ph type="dt" sz="half" idx="10"/>
          </p:nvPr>
        </p:nvSpPr>
        <p:spPr/>
        <p:txBody>
          <a:bodyPr/>
          <a:lstStyle>
            <a:lvl1pPr>
              <a:defRPr/>
            </a:lvl1pPr>
          </a:lstStyle>
          <a:p>
            <a:pPr>
              <a:defRPr/>
            </a:pPr>
            <a:fld id="{8FAE9150-2972-40C9-B4A6-AD3FB2D64DA6}" type="datetime1">
              <a:rPr lang="lv-LV"/>
              <a:pPr>
                <a:defRPr/>
              </a:pPr>
              <a:t>18.01.2017</a:t>
            </a:fld>
            <a:endParaRPr lang="lv-LV"/>
          </a:p>
        </p:txBody>
      </p:sp>
      <p:sp>
        <p:nvSpPr>
          <p:cNvPr id="7" name="Kājenes vietturis 4"/>
          <p:cNvSpPr>
            <a:spLocks noGrp="1"/>
          </p:cNvSpPr>
          <p:nvPr>
            <p:ph type="ftr" sz="quarter" idx="11"/>
          </p:nvPr>
        </p:nvSpPr>
        <p:spPr/>
        <p:txBody>
          <a:bodyPr/>
          <a:lstStyle>
            <a:lvl1pPr>
              <a:defRPr/>
            </a:lvl1pPr>
          </a:lstStyle>
          <a:p>
            <a:pPr>
              <a:defRPr/>
            </a:pPr>
            <a:r>
              <a:rPr lang="lv-LV"/>
              <a:t>, Rīga</a:t>
            </a:r>
          </a:p>
        </p:txBody>
      </p:sp>
      <p:sp>
        <p:nvSpPr>
          <p:cNvPr id="8" name="Slaida numura vietturis 5"/>
          <p:cNvSpPr>
            <a:spLocks noGrp="1"/>
          </p:cNvSpPr>
          <p:nvPr>
            <p:ph type="sldNum" sz="quarter" idx="12"/>
          </p:nvPr>
        </p:nvSpPr>
        <p:spPr/>
        <p:txBody>
          <a:bodyPr/>
          <a:lstStyle>
            <a:lvl1pPr>
              <a:defRPr/>
            </a:lvl1pPr>
          </a:lstStyle>
          <a:p>
            <a:pPr>
              <a:defRPr/>
            </a:pPr>
            <a:fld id="{EF7EEDE8-2624-49CA-BA18-71103250FB53}" type="slidenum">
              <a:rPr lang="lv-LV"/>
              <a:pPr>
                <a:defRPr/>
              </a:pPr>
              <a:t>‹#›</a:t>
            </a:fld>
            <a:endParaRPr lang="lv-LV"/>
          </a:p>
        </p:txBody>
      </p:sp>
    </p:spTree>
    <p:extLst>
      <p:ext uri="{BB962C8B-B14F-4D97-AF65-F5344CB8AC3E}">
        <p14:creationId xmlns:p14="http://schemas.microsoft.com/office/powerpoint/2010/main" val="279882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709739"/>
            <a:ext cx="7886700" cy="2852737"/>
          </a:xfrm>
        </p:spPr>
        <p:txBody>
          <a:bodyPr anchor="b"/>
          <a:lstStyle>
            <a:lvl1pPr>
              <a:defRPr sz="4500"/>
            </a:lvl1pPr>
          </a:lstStyle>
          <a:p>
            <a:r>
              <a:rPr lang="lv-LV" smtClean="0"/>
              <a:t>Rediģēt šablona virsraksta stilu</a:t>
            </a:r>
            <a:endParaRPr lang="lv-LV"/>
          </a:p>
        </p:txBody>
      </p:sp>
      <p:sp>
        <p:nvSpPr>
          <p:cNvPr id="3" name="Teksta vietturis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lvl1pPr>
              <a:defRPr/>
            </a:lvl1pPr>
          </a:lstStyle>
          <a:p>
            <a:pPr>
              <a:defRPr/>
            </a:pPr>
            <a:fld id="{62A345D8-04BF-4841-B515-7B101085463E}" type="datetime1">
              <a:rPr lang="lv-LV"/>
              <a:pPr>
                <a:defRPr/>
              </a:pPr>
              <a:t>18.01.2017</a:t>
            </a:fld>
            <a:endParaRPr lang="lv-LV"/>
          </a:p>
        </p:txBody>
      </p:sp>
      <p:sp>
        <p:nvSpPr>
          <p:cNvPr id="5" name="Kājenes vietturis 4"/>
          <p:cNvSpPr>
            <a:spLocks noGrp="1"/>
          </p:cNvSpPr>
          <p:nvPr>
            <p:ph type="ftr" sz="quarter" idx="11"/>
          </p:nvPr>
        </p:nvSpPr>
        <p:spPr/>
        <p:txBody>
          <a:bodyPr/>
          <a:lstStyle>
            <a:lvl1pPr>
              <a:defRPr/>
            </a:lvl1pPr>
          </a:lstStyle>
          <a:p>
            <a:pPr>
              <a:defRPr/>
            </a:pPr>
            <a:r>
              <a:rPr lang="lv-LV"/>
              <a:t>, Rīga</a:t>
            </a:r>
          </a:p>
        </p:txBody>
      </p:sp>
      <p:sp>
        <p:nvSpPr>
          <p:cNvPr id="6" name="Slaida numura vietturis 5"/>
          <p:cNvSpPr>
            <a:spLocks noGrp="1"/>
          </p:cNvSpPr>
          <p:nvPr>
            <p:ph type="sldNum" sz="quarter" idx="12"/>
          </p:nvPr>
        </p:nvSpPr>
        <p:spPr/>
        <p:txBody>
          <a:bodyPr/>
          <a:lstStyle>
            <a:lvl1pPr>
              <a:defRPr/>
            </a:lvl1pPr>
          </a:lstStyle>
          <a:p>
            <a:pPr>
              <a:defRPr/>
            </a:pPr>
            <a:fld id="{862E99E1-13DA-49C0-A7A8-80E93572E57C}" type="slidenum">
              <a:rPr lang="lv-LV"/>
              <a:pPr>
                <a:defRPr/>
              </a:pPr>
              <a:t>‹#›</a:t>
            </a:fld>
            <a:endParaRPr lang="lv-LV"/>
          </a:p>
        </p:txBody>
      </p:sp>
    </p:spTree>
    <p:extLst>
      <p:ext uri="{BB962C8B-B14F-4D97-AF65-F5344CB8AC3E}">
        <p14:creationId xmlns:p14="http://schemas.microsoft.com/office/powerpoint/2010/main" val="339458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6286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29150" y="1825625"/>
            <a:ext cx="38862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3"/>
          <p:cNvSpPr>
            <a:spLocks noGrp="1"/>
          </p:cNvSpPr>
          <p:nvPr>
            <p:ph type="dt" sz="half" idx="10"/>
          </p:nvPr>
        </p:nvSpPr>
        <p:spPr/>
        <p:txBody>
          <a:bodyPr/>
          <a:lstStyle>
            <a:lvl1pPr>
              <a:defRPr/>
            </a:lvl1pPr>
          </a:lstStyle>
          <a:p>
            <a:pPr>
              <a:defRPr/>
            </a:pPr>
            <a:fld id="{7FE855CC-4BF6-4CE6-ACC4-05A0B38DD469}" type="datetime1">
              <a:rPr lang="lv-LV"/>
              <a:pPr>
                <a:defRPr/>
              </a:pPr>
              <a:t>18.01.2017</a:t>
            </a:fld>
            <a:endParaRPr lang="lv-LV"/>
          </a:p>
        </p:txBody>
      </p:sp>
      <p:sp>
        <p:nvSpPr>
          <p:cNvPr id="6" name="Kājenes vietturis 4"/>
          <p:cNvSpPr>
            <a:spLocks noGrp="1"/>
          </p:cNvSpPr>
          <p:nvPr>
            <p:ph type="ftr" sz="quarter" idx="11"/>
          </p:nvPr>
        </p:nvSpPr>
        <p:spPr/>
        <p:txBody>
          <a:bodyPr/>
          <a:lstStyle>
            <a:lvl1pPr>
              <a:defRPr/>
            </a:lvl1pPr>
          </a:lstStyle>
          <a:p>
            <a:pPr>
              <a:defRPr/>
            </a:pPr>
            <a:r>
              <a:rPr lang="lv-LV"/>
              <a:t>, Rīga</a:t>
            </a:r>
          </a:p>
        </p:txBody>
      </p:sp>
      <p:sp>
        <p:nvSpPr>
          <p:cNvPr id="7" name="Slaida numura vietturis 5"/>
          <p:cNvSpPr>
            <a:spLocks noGrp="1"/>
          </p:cNvSpPr>
          <p:nvPr>
            <p:ph type="sldNum" sz="quarter" idx="12"/>
          </p:nvPr>
        </p:nvSpPr>
        <p:spPr/>
        <p:txBody>
          <a:bodyPr/>
          <a:lstStyle>
            <a:lvl1pPr>
              <a:defRPr/>
            </a:lvl1pPr>
          </a:lstStyle>
          <a:p>
            <a:pPr>
              <a:defRPr/>
            </a:pPr>
            <a:fld id="{140D2C7B-1B17-45F2-9FA2-1154907A6457}" type="slidenum">
              <a:rPr lang="lv-LV"/>
              <a:pPr>
                <a:defRPr/>
              </a:pPr>
              <a:t>‹#›</a:t>
            </a:fld>
            <a:endParaRPr lang="lv-LV"/>
          </a:p>
        </p:txBody>
      </p:sp>
    </p:spTree>
    <p:extLst>
      <p:ext uri="{BB962C8B-B14F-4D97-AF65-F5344CB8AC3E}">
        <p14:creationId xmlns:p14="http://schemas.microsoft.com/office/powerpoint/2010/main" val="26749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365126"/>
            <a:ext cx="78867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4" name="Satura vietturis 3"/>
          <p:cNvSpPr>
            <a:spLocks noGrp="1"/>
          </p:cNvSpPr>
          <p:nvPr>
            <p:ph sz="half" idx="2"/>
          </p:nvPr>
        </p:nvSpPr>
        <p:spPr>
          <a:xfrm>
            <a:off x="629842" y="2505075"/>
            <a:ext cx="3868340"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smtClean="0"/>
              <a:t>Rediģēt šablona teksta stilus</a:t>
            </a:r>
          </a:p>
        </p:txBody>
      </p:sp>
      <p:sp>
        <p:nvSpPr>
          <p:cNvPr id="6" name="Satura vietturis 5"/>
          <p:cNvSpPr>
            <a:spLocks noGrp="1"/>
          </p:cNvSpPr>
          <p:nvPr>
            <p:ph sz="quarter" idx="4"/>
          </p:nvPr>
        </p:nvSpPr>
        <p:spPr>
          <a:xfrm>
            <a:off x="4629150" y="2505075"/>
            <a:ext cx="3887391"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3"/>
          <p:cNvSpPr>
            <a:spLocks noGrp="1"/>
          </p:cNvSpPr>
          <p:nvPr>
            <p:ph type="dt" sz="half" idx="10"/>
          </p:nvPr>
        </p:nvSpPr>
        <p:spPr/>
        <p:txBody>
          <a:bodyPr/>
          <a:lstStyle>
            <a:lvl1pPr>
              <a:defRPr/>
            </a:lvl1pPr>
          </a:lstStyle>
          <a:p>
            <a:pPr>
              <a:defRPr/>
            </a:pPr>
            <a:fld id="{147B8E4D-387B-44E2-AC3B-60E849644489}" type="datetime1">
              <a:rPr lang="lv-LV"/>
              <a:pPr>
                <a:defRPr/>
              </a:pPr>
              <a:t>18.01.2017</a:t>
            </a:fld>
            <a:endParaRPr lang="lv-LV"/>
          </a:p>
        </p:txBody>
      </p:sp>
      <p:sp>
        <p:nvSpPr>
          <p:cNvPr id="8" name="Kājenes vietturis 4"/>
          <p:cNvSpPr>
            <a:spLocks noGrp="1"/>
          </p:cNvSpPr>
          <p:nvPr>
            <p:ph type="ftr" sz="quarter" idx="11"/>
          </p:nvPr>
        </p:nvSpPr>
        <p:spPr/>
        <p:txBody>
          <a:bodyPr/>
          <a:lstStyle>
            <a:lvl1pPr>
              <a:defRPr/>
            </a:lvl1pPr>
          </a:lstStyle>
          <a:p>
            <a:pPr>
              <a:defRPr/>
            </a:pPr>
            <a:r>
              <a:rPr lang="lv-LV"/>
              <a:t>, Rīga</a:t>
            </a:r>
          </a:p>
        </p:txBody>
      </p:sp>
      <p:sp>
        <p:nvSpPr>
          <p:cNvPr id="9" name="Slaida numura vietturis 5"/>
          <p:cNvSpPr>
            <a:spLocks noGrp="1"/>
          </p:cNvSpPr>
          <p:nvPr>
            <p:ph type="sldNum" sz="quarter" idx="12"/>
          </p:nvPr>
        </p:nvSpPr>
        <p:spPr/>
        <p:txBody>
          <a:bodyPr/>
          <a:lstStyle>
            <a:lvl1pPr>
              <a:defRPr/>
            </a:lvl1pPr>
          </a:lstStyle>
          <a:p>
            <a:pPr>
              <a:defRPr/>
            </a:pPr>
            <a:fld id="{5F13F638-8549-428E-858B-ACF4222C38CE}" type="slidenum">
              <a:rPr lang="lv-LV"/>
              <a:pPr>
                <a:defRPr/>
              </a:pPr>
              <a:t>‹#›</a:t>
            </a:fld>
            <a:endParaRPr lang="lv-LV"/>
          </a:p>
        </p:txBody>
      </p:sp>
    </p:spTree>
    <p:extLst>
      <p:ext uri="{BB962C8B-B14F-4D97-AF65-F5344CB8AC3E}">
        <p14:creationId xmlns:p14="http://schemas.microsoft.com/office/powerpoint/2010/main" val="312862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3"/>
          <p:cNvSpPr>
            <a:spLocks noGrp="1"/>
          </p:cNvSpPr>
          <p:nvPr>
            <p:ph type="dt" sz="half" idx="10"/>
          </p:nvPr>
        </p:nvSpPr>
        <p:spPr/>
        <p:txBody>
          <a:bodyPr/>
          <a:lstStyle>
            <a:lvl1pPr>
              <a:defRPr/>
            </a:lvl1pPr>
          </a:lstStyle>
          <a:p>
            <a:pPr>
              <a:defRPr/>
            </a:pPr>
            <a:fld id="{B085AAF0-475E-4A4C-B043-4174AB8C982E}" type="datetime1">
              <a:rPr lang="lv-LV"/>
              <a:pPr>
                <a:defRPr/>
              </a:pPr>
              <a:t>18.01.2017</a:t>
            </a:fld>
            <a:endParaRPr lang="lv-LV"/>
          </a:p>
        </p:txBody>
      </p:sp>
      <p:sp>
        <p:nvSpPr>
          <p:cNvPr id="4" name="Kājenes vietturis 4"/>
          <p:cNvSpPr>
            <a:spLocks noGrp="1"/>
          </p:cNvSpPr>
          <p:nvPr>
            <p:ph type="ftr" sz="quarter" idx="11"/>
          </p:nvPr>
        </p:nvSpPr>
        <p:spPr/>
        <p:txBody>
          <a:bodyPr/>
          <a:lstStyle>
            <a:lvl1pPr>
              <a:defRPr/>
            </a:lvl1pPr>
          </a:lstStyle>
          <a:p>
            <a:pPr>
              <a:defRPr/>
            </a:pPr>
            <a:r>
              <a:rPr lang="lv-LV"/>
              <a:t>, Rīga</a:t>
            </a:r>
          </a:p>
        </p:txBody>
      </p:sp>
      <p:sp>
        <p:nvSpPr>
          <p:cNvPr id="5" name="Slaida numura vietturis 5"/>
          <p:cNvSpPr>
            <a:spLocks noGrp="1"/>
          </p:cNvSpPr>
          <p:nvPr>
            <p:ph type="sldNum" sz="quarter" idx="12"/>
          </p:nvPr>
        </p:nvSpPr>
        <p:spPr/>
        <p:txBody>
          <a:bodyPr/>
          <a:lstStyle>
            <a:lvl1pPr>
              <a:defRPr/>
            </a:lvl1pPr>
          </a:lstStyle>
          <a:p>
            <a:pPr>
              <a:defRPr/>
            </a:pPr>
            <a:fld id="{71E6467B-2557-44EA-A695-AB80FADD61CB}" type="slidenum">
              <a:rPr lang="lv-LV"/>
              <a:pPr>
                <a:defRPr/>
              </a:pPr>
              <a:t>‹#›</a:t>
            </a:fld>
            <a:endParaRPr lang="lv-LV"/>
          </a:p>
        </p:txBody>
      </p:sp>
    </p:spTree>
    <p:extLst>
      <p:ext uri="{BB962C8B-B14F-4D97-AF65-F5344CB8AC3E}">
        <p14:creationId xmlns:p14="http://schemas.microsoft.com/office/powerpoint/2010/main" val="225580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3"/>
          <p:cNvSpPr>
            <a:spLocks noGrp="1"/>
          </p:cNvSpPr>
          <p:nvPr>
            <p:ph type="dt" sz="half" idx="10"/>
          </p:nvPr>
        </p:nvSpPr>
        <p:spPr/>
        <p:txBody>
          <a:bodyPr/>
          <a:lstStyle>
            <a:lvl1pPr>
              <a:defRPr/>
            </a:lvl1pPr>
          </a:lstStyle>
          <a:p>
            <a:pPr>
              <a:defRPr/>
            </a:pPr>
            <a:fld id="{A7173856-6BBE-4400-826A-2D5E0021524D}" type="datetime1">
              <a:rPr lang="lv-LV"/>
              <a:pPr>
                <a:defRPr/>
              </a:pPr>
              <a:t>18.01.2017</a:t>
            </a:fld>
            <a:endParaRPr lang="lv-LV"/>
          </a:p>
        </p:txBody>
      </p:sp>
      <p:sp>
        <p:nvSpPr>
          <p:cNvPr id="3" name="Kājenes vietturis 4"/>
          <p:cNvSpPr>
            <a:spLocks noGrp="1"/>
          </p:cNvSpPr>
          <p:nvPr>
            <p:ph type="ftr" sz="quarter" idx="11"/>
          </p:nvPr>
        </p:nvSpPr>
        <p:spPr/>
        <p:txBody>
          <a:bodyPr/>
          <a:lstStyle>
            <a:lvl1pPr>
              <a:defRPr/>
            </a:lvl1pPr>
          </a:lstStyle>
          <a:p>
            <a:pPr>
              <a:defRPr/>
            </a:pPr>
            <a:r>
              <a:rPr lang="lv-LV"/>
              <a:t>, Rīga</a:t>
            </a:r>
          </a:p>
        </p:txBody>
      </p:sp>
      <p:sp>
        <p:nvSpPr>
          <p:cNvPr id="4" name="Slaida numura vietturis 5"/>
          <p:cNvSpPr>
            <a:spLocks noGrp="1"/>
          </p:cNvSpPr>
          <p:nvPr>
            <p:ph type="sldNum" sz="quarter" idx="12"/>
          </p:nvPr>
        </p:nvSpPr>
        <p:spPr/>
        <p:txBody>
          <a:bodyPr/>
          <a:lstStyle>
            <a:lvl1pPr>
              <a:defRPr/>
            </a:lvl1pPr>
          </a:lstStyle>
          <a:p>
            <a:pPr>
              <a:defRPr/>
            </a:pPr>
            <a:fld id="{1396B50C-5512-4FF4-ACAD-22A16BC91185}" type="slidenum">
              <a:rPr lang="lv-LV"/>
              <a:pPr>
                <a:defRPr/>
              </a:pPr>
              <a:t>‹#›</a:t>
            </a:fld>
            <a:endParaRPr lang="lv-LV"/>
          </a:p>
        </p:txBody>
      </p:sp>
    </p:spTree>
    <p:extLst>
      <p:ext uri="{BB962C8B-B14F-4D97-AF65-F5344CB8AC3E}">
        <p14:creationId xmlns:p14="http://schemas.microsoft.com/office/powerpoint/2010/main" val="391551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Satura vietturis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02797434-46FA-4D79-82A9-BC14AE551A3F}" type="datetime1">
              <a:rPr lang="lv-LV"/>
              <a:pPr>
                <a:defRPr/>
              </a:pPr>
              <a:t>18.01.2017</a:t>
            </a:fld>
            <a:endParaRPr lang="lv-LV"/>
          </a:p>
        </p:txBody>
      </p:sp>
      <p:sp>
        <p:nvSpPr>
          <p:cNvPr id="6" name="Kājenes vietturis 4"/>
          <p:cNvSpPr>
            <a:spLocks noGrp="1"/>
          </p:cNvSpPr>
          <p:nvPr>
            <p:ph type="ftr" sz="quarter" idx="11"/>
          </p:nvPr>
        </p:nvSpPr>
        <p:spPr/>
        <p:txBody>
          <a:bodyPr/>
          <a:lstStyle>
            <a:lvl1pPr>
              <a:defRPr/>
            </a:lvl1pPr>
          </a:lstStyle>
          <a:p>
            <a:pPr>
              <a:defRPr/>
            </a:pPr>
            <a:r>
              <a:rPr lang="lv-LV"/>
              <a:t>, Rīga</a:t>
            </a:r>
          </a:p>
        </p:txBody>
      </p:sp>
      <p:sp>
        <p:nvSpPr>
          <p:cNvPr id="7" name="Slaida numura vietturis 5"/>
          <p:cNvSpPr>
            <a:spLocks noGrp="1"/>
          </p:cNvSpPr>
          <p:nvPr>
            <p:ph type="sldNum" sz="quarter" idx="12"/>
          </p:nvPr>
        </p:nvSpPr>
        <p:spPr/>
        <p:txBody>
          <a:bodyPr/>
          <a:lstStyle>
            <a:lvl1pPr>
              <a:defRPr/>
            </a:lvl1pPr>
          </a:lstStyle>
          <a:p>
            <a:pPr>
              <a:defRPr/>
            </a:pPr>
            <a:fld id="{50285D83-3D3D-4C6D-AACC-C4B31639806E}" type="slidenum">
              <a:rPr lang="lv-LV"/>
              <a:pPr>
                <a:defRPr/>
              </a:pPr>
              <a:t>‹#›</a:t>
            </a:fld>
            <a:endParaRPr lang="lv-LV"/>
          </a:p>
        </p:txBody>
      </p:sp>
    </p:spTree>
    <p:extLst>
      <p:ext uri="{BB962C8B-B14F-4D97-AF65-F5344CB8AC3E}">
        <p14:creationId xmlns:p14="http://schemas.microsoft.com/office/powerpoint/2010/main" val="368195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29841" y="457200"/>
            <a:ext cx="2949178" cy="1600200"/>
          </a:xfrm>
        </p:spPr>
        <p:txBody>
          <a:bodyPr anchor="b"/>
          <a:lstStyle>
            <a:lvl1pPr>
              <a:defRPr sz="2400"/>
            </a:lvl1pPr>
          </a:lstStyle>
          <a:p>
            <a:r>
              <a:rPr lang="lv-LV" smtClean="0"/>
              <a:t>Rediģēt šablona virsraksta stilu</a:t>
            </a:r>
            <a:endParaRPr lang="lv-LV"/>
          </a:p>
        </p:txBody>
      </p:sp>
      <p:sp>
        <p:nvSpPr>
          <p:cNvPr id="3" name="Attēla vietturis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lv-LV" noProof="0"/>
          </a:p>
        </p:txBody>
      </p:sp>
      <p:sp>
        <p:nvSpPr>
          <p:cNvPr id="4" name="Teksta vietturis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smtClean="0"/>
              <a:t>Rediģēt šablona teksta stilus</a:t>
            </a:r>
          </a:p>
        </p:txBody>
      </p:sp>
      <p:sp>
        <p:nvSpPr>
          <p:cNvPr id="5" name="Datuma vietturis 3"/>
          <p:cNvSpPr>
            <a:spLocks noGrp="1"/>
          </p:cNvSpPr>
          <p:nvPr>
            <p:ph type="dt" sz="half" idx="10"/>
          </p:nvPr>
        </p:nvSpPr>
        <p:spPr/>
        <p:txBody>
          <a:bodyPr/>
          <a:lstStyle>
            <a:lvl1pPr>
              <a:defRPr/>
            </a:lvl1pPr>
          </a:lstStyle>
          <a:p>
            <a:pPr>
              <a:defRPr/>
            </a:pPr>
            <a:fld id="{3622B7D7-747C-45F2-B1CF-439A2F163322}" type="datetime1">
              <a:rPr lang="lv-LV"/>
              <a:pPr>
                <a:defRPr/>
              </a:pPr>
              <a:t>18.01.2017</a:t>
            </a:fld>
            <a:endParaRPr lang="lv-LV"/>
          </a:p>
        </p:txBody>
      </p:sp>
      <p:sp>
        <p:nvSpPr>
          <p:cNvPr id="6" name="Kājenes vietturis 4"/>
          <p:cNvSpPr>
            <a:spLocks noGrp="1"/>
          </p:cNvSpPr>
          <p:nvPr>
            <p:ph type="ftr" sz="quarter" idx="11"/>
          </p:nvPr>
        </p:nvSpPr>
        <p:spPr/>
        <p:txBody>
          <a:bodyPr/>
          <a:lstStyle>
            <a:lvl1pPr>
              <a:defRPr/>
            </a:lvl1pPr>
          </a:lstStyle>
          <a:p>
            <a:pPr>
              <a:defRPr/>
            </a:pPr>
            <a:r>
              <a:rPr lang="lv-LV"/>
              <a:t>, Rīga</a:t>
            </a:r>
          </a:p>
        </p:txBody>
      </p:sp>
      <p:sp>
        <p:nvSpPr>
          <p:cNvPr id="7" name="Slaida numura vietturis 5"/>
          <p:cNvSpPr>
            <a:spLocks noGrp="1"/>
          </p:cNvSpPr>
          <p:nvPr>
            <p:ph type="sldNum" sz="quarter" idx="12"/>
          </p:nvPr>
        </p:nvSpPr>
        <p:spPr/>
        <p:txBody>
          <a:bodyPr/>
          <a:lstStyle>
            <a:lvl1pPr>
              <a:defRPr/>
            </a:lvl1pPr>
          </a:lstStyle>
          <a:p>
            <a:pPr>
              <a:defRPr/>
            </a:pPr>
            <a:fld id="{582C228C-332F-449F-9001-CDA0232661D3}" type="slidenum">
              <a:rPr lang="lv-LV"/>
              <a:pPr>
                <a:defRPr/>
              </a:pPr>
              <a:t>‹#›</a:t>
            </a:fld>
            <a:endParaRPr lang="lv-LV"/>
          </a:p>
        </p:txBody>
      </p:sp>
    </p:spTree>
    <p:extLst>
      <p:ext uri="{BB962C8B-B14F-4D97-AF65-F5344CB8AC3E}">
        <p14:creationId xmlns:p14="http://schemas.microsoft.com/office/powerpoint/2010/main" val="411316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Virsraksta vietturis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Rediģēt šablona virsraksta stilu</a:t>
            </a:r>
          </a:p>
        </p:txBody>
      </p:sp>
      <p:sp>
        <p:nvSpPr>
          <p:cNvPr id="1027" name="Teksta vietturis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Rediģēt šablona teksta stilus</a:t>
            </a:r>
          </a:p>
          <a:p>
            <a:pPr lvl="1"/>
            <a:r>
              <a:rPr lang="lv-LV" altLang="lv-LV" smtClean="0"/>
              <a:t>Otrais līmenis</a:t>
            </a:r>
          </a:p>
          <a:p>
            <a:pPr lvl="2"/>
            <a:r>
              <a:rPr lang="lv-LV" altLang="lv-LV" smtClean="0"/>
              <a:t>Trešais līmenis</a:t>
            </a:r>
          </a:p>
          <a:p>
            <a:pPr lvl="3"/>
            <a:r>
              <a:rPr lang="lv-LV" altLang="lv-LV" smtClean="0"/>
              <a:t>Ceturtais līmenis</a:t>
            </a:r>
          </a:p>
          <a:p>
            <a:pPr lvl="4"/>
            <a:r>
              <a:rPr lang="lv-LV" altLang="lv-LV" smtClean="0"/>
              <a:t>Piektais līmenis</a:t>
            </a:r>
          </a:p>
        </p:txBody>
      </p:sp>
      <p:sp>
        <p:nvSpPr>
          <p:cNvPr id="4" name="Datuma vietturis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90A396D0-430D-4520-A930-F801BE7AE048}" type="datetime1">
              <a:rPr lang="lv-LV"/>
              <a:pPr>
                <a:defRPr/>
              </a:pPr>
              <a:t>18.01.2017</a:t>
            </a:fld>
            <a:endParaRPr lang="lv-LV"/>
          </a:p>
        </p:txBody>
      </p:sp>
      <p:sp>
        <p:nvSpPr>
          <p:cNvPr id="5" name="Kājenes vietturis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r>
              <a:rPr lang="lv-LV"/>
              <a:t>, Rīga</a:t>
            </a:r>
          </a:p>
        </p:txBody>
      </p:sp>
      <p:sp>
        <p:nvSpPr>
          <p:cNvPr id="6" name="Slaida numura vietturis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4C59F34-29F6-48DA-8149-B0015323EDD9}"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lv-L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lvs.lv/lv/legislations/products/94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152400" y="2552700"/>
            <a:ext cx="8858250" cy="132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r>
              <a:rPr lang="lv-LV" sz="3600" b="1" i="1" dirty="0"/>
              <a:t>A</a:t>
            </a:r>
            <a:r>
              <a:rPr lang="lv-LV" sz="3600" b="1" dirty="0"/>
              <a:t>utomātiskās ugunsaizsardzības</a:t>
            </a:r>
            <a:r>
              <a:rPr lang="lv-LV" sz="3600" dirty="0"/>
              <a:t> </a:t>
            </a:r>
            <a:r>
              <a:rPr lang="lv-LV" sz="3600" b="1" dirty="0"/>
              <a:t>sistēmas </a:t>
            </a:r>
            <a:r>
              <a:rPr lang="lv-LV" sz="3600" b="1" dirty="0" smtClean="0"/>
              <a:t>–konstatētās problēmas to ekspluatācijā.</a:t>
            </a:r>
            <a:endParaRPr lang="lv-LV" altLang="lv-LV" sz="36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147" name="Subtitle 2"/>
          <p:cNvSpPr txBox="1">
            <a:spLocks/>
          </p:cNvSpPr>
          <p:nvPr/>
        </p:nvSpPr>
        <p:spPr bwMode="auto">
          <a:xfrm>
            <a:off x="3829050" y="4457700"/>
            <a:ext cx="487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580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87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16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ts val="0"/>
              </a:spcBef>
              <a:spcAft>
                <a:spcPts val="0"/>
              </a:spcAft>
              <a:buFont typeface="Arial" panose="020B0604020202020204" pitchFamily="34" charset="0"/>
              <a:buNone/>
            </a:pPr>
            <a:r>
              <a:rPr lang="lv-LV" altLang="lv-LV" sz="1800" dirty="0" smtClean="0">
                <a:latin typeface="Times New Roman" panose="02020603050405020304" pitchFamily="18" charset="0"/>
                <a:ea typeface="Verdana" panose="020B0604030504040204" pitchFamily="34" charset="0"/>
                <a:cs typeface="Times New Roman" panose="02020603050405020304" pitchFamily="18" charset="0"/>
              </a:rPr>
              <a:t>Dzintars Lagzdiņš,</a:t>
            </a:r>
          </a:p>
          <a:p>
            <a:pPr eaLnBrk="1" hangingPunct="1">
              <a:lnSpc>
                <a:spcPct val="100000"/>
              </a:lnSpc>
              <a:spcBef>
                <a:spcPts val="0"/>
              </a:spcBef>
              <a:spcAft>
                <a:spcPts val="0"/>
              </a:spcAft>
              <a:buFont typeface="Arial" panose="020B0604020202020204" pitchFamily="34" charset="0"/>
              <a:buNone/>
            </a:pPr>
            <a:r>
              <a:rPr lang="lv-LV" altLang="lv-LV" sz="1800" dirty="0" smtClean="0">
                <a:latin typeface="Times New Roman" panose="02020603050405020304" pitchFamily="18" charset="0"/>
                <a:ea typeface="Verdana" panose="020B0604030504040204" pitchFamily="34" charset="0"/>
                <a:cs typeface="Times New Roman" panose="02020603050405020304" pitchFamily="18" charset="0"/>
              </a:rPr>
              <a:t>Valsts </a:t>
            </a:r>
            <a:r>
              <a:rPr lang="lv-LV" altLang="lv-LV" sz="1800" dirty="0">
                <a:latin typeface="Times New Roman" panose="02020603050405020304" pitchFamily="18" charset="0"/>
                <a:ea typeface="Verdana" panose="020B0604030504040204" pitchFamily="34" charset="0"/>
                <a:cs typeface="Times New Roman" panose="02020603050405020304" pitchFamily="18" charset="0"/>
              </a:rPr>
              <a:t>ugunsdzēsības un glābšanas dienesta </a:t>
            </a:r>
          </a:p>
          <a:p>
            <a:pPr eaLnBrk="1" hangingPunct="1">
              <a:lnSpc>
                <a:spcPct val="100000"/>
              </a:lnSpc>
              <a:spcBef>
                <a:spcPts val="0"/>
              </a:spcBef>
              <a:spcAft>
                <a:spcPts val="0"/>
              </a:spcAft>
              <a:buFont typeface="Arial" panose="020B0604020202020204" pitchFamily="34" charset="0"/>
              <a:buNone/>
            </a:pPr>
            <a:r>
              <a:rPr lang="lv-LV" altLang="lv-LV" sz="1800" dirty="0" smtClean="0">
                <a:latin typeface="Times New Roman" panose="02020603050405020304" pitchFamily="18" charset="0"/>
                <a:ea typeface="Verdana" panose="020B0604030504040204" pitchFamily="34" charset="0"/>
                <a:cs typeface="Times New Roman" panose="02020603050405020304" pitchFamily="18" charset="0"/>
              </a:rPr>
              <a:t>Ugunsdrošības </a:t>
            </a:r>
            <a:r>
              <a:rPr lang="lv-LV" altLang="lv-LV" sz="1800" dirty="0">
                <a:latin typeface="Times New Roman" panose="02020603050405020304" pitchFamily="18" charset="0"/>
                <a:ea typeface="Verdana" panose="020B0604030504040204" pitchFamily="34" charset="0"/>
                <a:cs typeface="Times New Roman" panose="02020603050405020304" pitchFamily="18" charset="0"/>
              </a:rPr>
              <a:t>uzraudzības pārvaldes </a:t>
            </a:r>
            <a:r>
              <a:rPr lang="lv-LV" altLang="lv-LV" sz="1800" dirty="0" smtClean="0">
                <a:latin typeface="Times New Roman" panose="02020603050405020304" pitchFamily="18" charset="0"/>
                <a:ea typeface="Verdana" panose="020B0604030504040204" pitchFamily="34" charset="0"/>
                <a:cs typeface="Times New Roman" panose="02020603050405020304" pitchFamily="18" charset="0"/>
              </a:rPr>
              <a:t>priekšnieks</a:t>
            </a:r>
            <a:r>
              <a:rPr lang="lv-LV" altLang="lv-LV" sz="1800" dirty="0">
                <a:latin typeface="Times New Roman" panose="02020603050405020304" pitchFamily="18" charset="0"/>
                <a:ea typeface="Verdana" panose="020B0604030504040204" pitchFamily="34" charset="0"/>
                <a:cs typeface="Times New Roman" panose="02020603050405020304" pitchFamily="18" charset="0"/>
              </a:rPr>
              <a:t>, </a:t>
            </a:r>
          </a:p>
          <a:p>
            <a:pPr eaLnBrk="1" hangingPunct="1">
              <a:lnSpc>
                <a:spcPct val="100000"/>
              </a:lnSpc>
              <a:spcBef>
                <a:spcPts val="0"/>
              </a:spcBef>
              <a:spcAft>
                <a:spcPts val="0"/>
              </a:spcAft>
              <a:buFont typeface="Arial" panose="020B0604020202020204" pitchFamily="34" charset="0"/>
              <a:buNone/>
            </a:pPr>
            <a:r>
              <a:rPr lang="lv-LV" altLang="lv-LV" sz="1800" u="sng" dirty="0" err="1" smtClean="0">
                <a:latin typeface="Times New Roman" panose="02020603050405020304" pitchFamily="18" charset="0"/>
                <a:ea typeface="Verdana" panose="020B0604030504040204" pitchFamily="34" charset="0"/>
                <a:cs typeface="Times New Roman" panose="02020603050405020304" pitchFamily="18" charset="0"/>
              </a:rPr>
              <a:t>dzintars.lagzdins@vugd.gov.lv</a:t>
            </a:r>
            <a:endParaRPr lang="lv-LV" altLang="lv-LV" sz="1800" u="sng" dirty="0">
              <a:latin typeface="Times New Roman" panose="02020603050405020304" pitchFamily="18" charset="0"/>
              <a:ea typeface="Verdana" panose="020B0604030504040204" pitchFamily="34" charset="0"/>
              <a:cs typeface="Times New Roman" panose="02020603050405020304" pitchFamily="18" charset="0"/>
            </a:endParaRPr>
          </a:p>
        </p:txBody>
      </p:sp>
      <p:sp useBgFill="1">
        <p:nvSpPr>
          <p:cNvPr id="6148" name="Subtitle 2"/>
          <p:cNvSpPr txBox="1">
            <a:spLocks/>
          </p:cNvSpPr>
          <p:nvPr/>
        </p:nvSpPr>
        <p:spPr bwMode="auto">
          <a:xfrm>
            <a:off x="2038350" y="6142830"/>
            <a:ext cx="5372100" cy="37226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ts val="1000"/>
              </a:spcBef>
              <a:buFont typeface="Arial" panose="020B0604020202020204" pitchFamily="34" charset="0"/>
              <a:buNone/>
            </a:pPr>
            <a:r>
              <a:rPr lang="lv-LV" altLang="lv-LV" sz="1400" dirty="0" smtClean="0">
                <a:latin typeface="Times New Roman" panose="02020603050405020304" pitchFamily="18" charset="0"/>
                <a:ea typeface="Verdana" panose="020B0604030504040204" pitchFamily="34" charset="0"/>
                <a:cs typeface="Times New Roman" panose="02020603050405020304" pitchFamily="18" charset="0"/>
              </a:rPr>
              <a:t>20.01.2017., </a:t>
            </a:r>
            <a:r>
              <a:rPr lang="lv-LV" altLang="lv-LV" sz="1400" dirty="0">
                <a:latin typeface="Times New Roman" panose="02020603050405020304" pitchFamily="18" charset="0"/>
                <a:ea typeface="Verdana" panose="020B0604030504040204" pitchFamily="34" charset="0"/>
                <a:cs typeface="Times New Roman" panose="02020603050405020304" pitchFamily="18" charset="0"/>
              </a:rPr>
              <a:t>Rīga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42301" y="284475"/>
            <a:ext cx="6570484" cy="614363"/>
          </a:xfrm>
        </p:spPr>
        <p:txBody>
          <a:bodyPr/>
          <a:lstStyle/>
          <a:p>
            <a:pPr algn="ctr"/>
            <a:r>
              <a:rPr lang="lv-LV" sz="3200" b="1" dirty="0" smtClean="0">
                <a:solidFill>
                  <a:srgbClr val="9E0000"/>
                </a:solidFill>
                <a:latin typeface="Arial" panose="020B0604020202020204" pitchFamily="34" charset="0"/>
              </a:rPr>
              <a:t>Normatīvie akti</a:t>
            </a:r>
            <a:endParaRPr lang="lv-LV" sz="3200" b="1" dirty="0">
              <a:solidFill>
                <a:srgbClr val="9E0000"/>
              </a:solidFill>
              <a:latin typeface="Arial" panose="020B0604020202020204" pitchFamily="34" charset="0"/>
            </a:endParaRPr>
          </a:p>
        </p:txBody>
      </p:sp>
      <p:sp>
        <p:nvSpPr>
          <p:cNvPr id="3" name="Satura vietturis 2"/>
          <p:cNvSpPr>
            <a:spLocks noGrp="1"/>
          </p:cNvSpPr>
          <p:nvPr>
            <p:ph idx="1"/>
          </p:nvPr>
        </p:nvSpPr>
        <p:spPr>
          <a:xfrm>
            <a:off x="628650" y="1231271"/>
            <a:ext cx="7886700" cy="5490204"/>
          </a:xfrm>
        </p:spPr>
        <p:txBody>
          <a:bodyPr/>
          <a:lstStyle/>
          <a:p>
            <a:endParaRPr lang="lv-LV" sz="2400" b="1" dirty="0" smtClean="0">
              <a:solidFill>
                <a:srgbClr val="FF0000"/>
              </a:solidFill>
              <a:latin typeface="Times New Roman" pitchFamily="18" charset="0"/>
            </a:endParaRPr>
          </a:p>
          <a:p>
            <a:pPr marL="177800" indent="-177800">
              <a:lnSpc>
                <a:spcPct val="80000"/>
              </a:lnSpc>
            </a:pPr>
            <a:r>
              <a:rPr lang="lv-LV" sz="2700" b="1" dirty="0" smtClean="0">
                <a:solidFill>
                  <a:srgbClr val="FF0000"/>
                </a:solidFill>
                <a:latin typeface="Times New Roman" pitchFamily="18" charset="0"/>
              </a:rPr>
              <a:t>Ugunsdrošības </a:t>
            </a:r>
            <a:r>
              <a:rPr lang="lv-LV" sz="2700" b="1" dirty="0">
                <a:solidFill>
                  <a:srgbClr val="FF0000"/>
                </a:solidFill>
                <a:latin typeface="Times New Roman" pitchFamily="18" charset="0"/>
              </a:rPr>
              <a:t>un ugunsdzēsības </a:t>
            </a:r>
            <a:r>
              <a:rPr lang="lv-LV" sz="2700" b="1" dirty="0" smtClean="0">
                <a:solidFill>
                  <a:srgbClr val="FF0000"/>
                </a:solidFill>
                <a:latin typeface="Times New Roman" pitchFamily="18" charset="0"/>
              </a:rPr>
              <a:t>likums.</a:t>
            </a:r>
            <a:endParaRPr lang="lv-LV" sz="2700" b="1" dirty="0">
              <a:solidFill>
                <a:srgbClr val="FF0000"/>
              </a:solidFill>
              <a:latin typeface="Times New Roman" pitchFamily="18" charset="0"/>
            </a:endParaRPr>
          </a:p>
          <a:p>
            <a:pPr lvl="1"/>
            <a:r>
              <a:rPr lang="lv-LV" sz="2000" dirty="0" smtClean="0">
                <a:latin typeface="Times New Roman" pitchFamily="18" charset="0"/>
              </a:rPr>
              <a:t>MK 19.04.2016. noteikumi Nr.238 </a:t>
            </a:r>
            <a:r>
              <a:rPr lang="lv-LV" sz="2000" dirty="0">
                <a:latin typeface="Times New Roman" pitchFamily="18" charset="0"/>
              </a:rPr>
              <a:t>„</a:t>
            </a:r>
            <a:r>
              <a:rPr lang="lv-LV" sz="2000" b="1" dirty="0">
                <a:solidFill>
                  <a:srgbClr val="FF0000"/>
                </a:solidFill>
                <a:latin typeface="Times New Roman" pitchFamily="18" charset="0"/>
              </a:rPr>
              <a:t>Ugunsdrošības noteikumi</a:t>
            </a:r>
            <a:r>
              <a:rPr lang="lv-LV" sz="2000" dirty="0" smtClean="0">
                <a:latin typeface="Times New Roman" pitchFamily="18" charset="0"/>
              </a:rPr>
              <a:t>”.</a:t>
            </a:r>
            <a:r>
              <a:rPr lang="lv-LV" sz="2000" dirty="0">
                <a:latin typeface="Times New Roman" pitchFamily="18" charset="0"/>
              </a:rPr>
              <a:t> </a:t>
            </a:r>
            <a:endParaRPr lang="lv-LV" sz="2000" dirty="0" smtClean="0">
              <a:latin typeface="Times New Roman" pitchFamily="18" charset="0"/>
            </a:endParaRPr>
          </a:p>
          <a:p>
            <a:endParaRPr lang="lv-LV" sz="2400" u="sng" dirty="0">
              <a:hlinkClick r:id="rId2"/>
            </a:endParaRPr>
          </a:p>
          <a:p>
            <a:endParaRPr lang="lv-LV" sz="2400" u="sng" dirty="0" smtClean="0">
              <a:hlinkClick r:id="rId2"/>
            </a:endParaRPr>
          </a:p>
          <a:p>
            <a:endParaRPr lang="lv-LV" sz="2400" u="sng" dirty="0">
              <a:hlinkClick r:id="rId2"/>
            </a:endParaRPr>
          </a:p>
          <a:p>
            <a:r>
              <a:rPr lang="lv-LV" sz="2400" u="sng" dirty="0" smtClean="0">
                <a:hlinkClick r:id="rId2"/>
              </a:rPr>
              <a:t>Piemērojamo standartu saraksts: https</a:t>
            </a:r>
            <a:r>
              <a:rPr lang="lv-LV" sz="2400" u="sng" dirty="0">
                <a:hlinkClick r:id="rId2"/>
              </a:rPr>
              <a:t>://www.lvs.lv/lv/legislations/products/945</a:t>
            </a:r>
            <a:endParaRPr lang="lv-LV" sz="2400" b="1" dirty="0" smtClean="0">
              <a:latin typeface="Times New Roman" pitchFamily="18" charset="0"/>
            </a:endParaRPr>
          </a:p>
        </p:txBody>
      </p:sp>
      <p:sp>
        <p:nvSpPr>
          <p:cNvPr id="4" name="Slaida numura vietturis 3"/>
          <p:cNvSpPr>
            <a:spLocks noGrp="1"/>
          </p:cNvSpPr>
          <p:nvPr>
            <p:ph type="sldNum" sz="quarter" idx="12"/>
          </p:nvPr>
        </p:nvSpPr>
        <p:spPr/>
        <p:txBody>
          <a:bodyPr/>
          <a:lstStyle/>
          <a:p>
            <a:pPr>
              <a:defRPr/>
            </a:pPr>
            <a:fld id="{EF7EEDE8-2624-49CA-BA18-71103250FB53}" type="slidenum">
              <a:rPr lang="lv-LV" smtClean="0"/>
              <a:pPr>
                <a:defRPr/>
              </a:pPr>
              <a:t>2</a:t>
            </a:fld>
            <a:endParaRPr lang="lv-LV" dirty="0"/>
          </a:p>
        </p:txBody>
      </p:sp>
    </p:spTree>
    <p:extLst>
      <p:ext uri="{BB962C8B-B14F-4D97-AF65-F5344CB8AC3E}">
        <p14:creationId xmlns:p14="http://schemas.microsoft.com/office/powerpoint/2010/main" val="312976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03287" y="180033"/>
            <a:ext cx="6636190" cy="843009"/>
          </a:xfrm>
        </p:spPr>
        <p:txBody>
          <a:bodyPr/>
          <a:lstStyle/>
          <a:p>
            <a:pPr algn="ctr"/>
            <a:r>
              <a:rPr lang="lv-LV" sz="3600" b="1" dirty="0">
                <a:solidFill>
                  <a:srgbClr val="9E0000"/>
                </a:solidFill>
                <a:latin typeface="Arial" panose="020B0604020202020204" pitchFamily="34" charset="0"/>
              </a:rPr>
              <a:t>Ugunsdrošības un ugunsdzēsības likums</a:t>
            </a:r>
          </a:p>
        </p:txBody>
      </p:sp>
      <p:sp>
        <p:nvSpPr>
          <p:cNvPr id="3" name="Satura vietturis 2"/>
          <p:cNvSpPr>
            <a:spLocks noGrp="1"/>
          </p:cNvSpPr>
          <p:nvPr>
            <p:ph idx="1"/>
          </p:nvPr>
        </p:nvSpPr>
        <p:spPr/>
        <p:txBody>
          <a:bodyPr/>
          <a:lstStyle/>
          <a:p>
            <a:pPr>
              <a:lnSpc>
                <a:spcPct val="80000"/>
              </a:lnSpc>
            </a:pPr>
            <a:r>
              <a:rPr lang="lv-LV" sz="2400" dirty="0"/>
              <a:t>Nosaka atbildību un pienākumus ugunsdrošības jomā</a:t>
            </a:r>
          </a:p>
          <a:p>
            <a:pPr>
              <a:lnSpc>
                <a:spcPct val="80000"/>
              </a:lnSpc>
            </a:pPr>
            <a:r>
              <a:rPr lang="lv-LV" sz="2400" dirty="0"/>
              <a:t>Valsts ugunsdrošības uzraudzību </a:t>
            </a:r>
          </a:p>
          <a:p>
            <a:pPr>
              <a:lnSpc>
                <a:spcPct val="80000"/>
              </a:lnSpc>
            </a:pPr>
            <a:r>
              <a:rPr lang="lv-LV" sz="2400" dirty="0"/>
              <a:t>Objektu darbības apturēšanu</a:t>
            </a:r>
          </a:p>
          <a:p>
            <a:pPr>
              <a:lnSpc>
                <a:spcPct val="80000"/>
              </a:lnSpc>
            </a:pPr>
            <a:endParaRPr lang="lv-LV" sz="2400" dirty="0"/>
          </a:p>
          <a:p>
            <a:pPr>
              <a:lnSpc>
                <a:spcPct val="80000"/>
              </a:lnSpc>
            </a:pPr>
            <a:endParaRPr lang="lv-LV" sz="2400" dirty="0"/>
          </a:p>
          <a:p>
            <a:pPr>
              <a:lnSpc>
                <a:spcPct val="80000"/>
              </a:lnSpc>
              <a:buFont typeface="Arial" charset="0"/>
              <a:buNone/>
            </a:pPr>
            <a:r>
              <a:rPr lang="lv-LV" sz="2400" dirty="0"/>
              <a:t>Deleģē MK noteikt prasības, kas fiziskajām un juridiskajām personām jāievēro, lai novērstu un sekmīgi dzēstu ugunsgrēkus, kā arī mazinātu to sekas, neatkarīgi no objekta īpašuma formas un atrašanās vietas (Ugunsdrošības noteikumi). </a:t>
            </a:r>
          </a:p>
          <a:p>
            <a:endParaRPr lang="lv-LV" dirty="0"/>
          </a:p>
        </p:txBody>
      </p:sp>
      <p:sp>
        <p:nvSpPr>
          <p:cNvPr id="4" name="Slaida numura vietturis 3"/>
          <p:cNvSpPr>
            <a:spLocks noGrp="1"/>
          </p:cNvSpPr>
          <p:nvPr>
            <p:ph type="sldNum" sz="quarter" idx="12"/>
          </p:nvPr>
        </p:nvSpPr>
        <p:spPr/>
        <p:txBody>
          <a:bodyPr/>
          <a:lstStyle/>
          <a:p>
            <a:pPr>
              <a:defRPr/>
            </a:pPr>
            <a:fld id="{EF7EEDE8-2624-49CA-BA18-71103250FB53}" type="slidenum">
              <a:rPr lang="lv-LV" smtClean="0"/>
              <a:pPr>
                <a:defRPr/>
              </a:pPr>
              <a:t>3</a:t>
            </a:fld>
            <a:endParaRPr lang="lv-LV"/>
          </a:p>
        </p:txBody>
      </p:sp>
    </p:spTree>
    <p:extLst>
      <p:ext uri="{BB962C8B-B14F-4D97-AF65-F5344CB8AC3E}">
        <p14:creationId xmlns:p14="http://schemas.microsoft.com/office/powerpoint/2010/main" val="257330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85180" y="199176"/>
            <a:ext cx="6618083" cy="733331"/>
          </a:xfrm>
        </p:spPr>
        <p:txBody>
          <a:bodyPr/>
          <a:lstStyle/>
          <a:p>
            <a:pPr algn="ctr"/>
            <a:r>
              <a:rPr lang="lv-LV" sz="3600" b="1" dirty="0" smtClean="0">
                <a:solidFill>
                  <a:srgbClr val="9E0000"/>
                </a:solidFill>
                <a:latin typeface="Arial" panose="020B0604020202020204" pitchFamily="34" charset="0"/>
              </a:rPr>
              <a:t>Likumā noteiktie pienākumi</a:t>
            </a:r>
            <a:endParaRPr lang="lv-LV" sz="3600" b="1" dirty="0">
              <a:solidFill>
                <a:srgbClr val="9E0000"/>
              </a:solidFill>
              <a:latin typeface="Arial" panose="020B0604020202020204" pitchFamily="34" charset="0"/>
            </a:endParaRPr>
          </a:p>
        </p:txBody>
      </p:sp>
      <p:sp>
        <p:nvSpPr>
          <p:cNvPr id="3" name="Satura vietturis 2"/>
          <p:cNvSpPr>
            <a:spLocks noGrp="1"/>
          </p:cNvSpPr>
          <p:nvPr>
            <p:ph idx="1"/>
          </p:nvPr>
        </p:nvSpPr>
        <p:spPr>
          <a:xfrm>
            <a:off x="628650" y="1825624"/>
            <a:ext cx="7886700" cy="4647603"/>
          </a:xfrm>
        </p:spPr>
        <p:txBody>
          <a:bodyPr/>
          <a:lstStyle/>
          <a:p>
            <a:r>
              <a:rPr lang="lv-LV" sz="2400" dirty="0"/>
              <a:t>Ēkas, būves, to daļu vai zemesgabala īpašniekam (valdītājam), pārvaldniekam, nomniekam vai citam lietotājam, kas saskaņā ar līgumu ir atbildīgs par ugunsdrošību objektā, ir šādi pienākumi:</a:t>
            </a:r>
          </a:p>
          <a:p>
            <a:pPr lvl="1"/>
            <a:r>
              <a:rPr lang="lv-LV" sz="2000" dirty="0"/>
              <a:t>nodrošināt normatīvajos aktos noteikto ugunsdrošības prasību ievērošanu;</a:t>
            </a:r>
          </a:p>
          <a:p>
            <a:pPr lvl="1"/>
            <a:r>
              <a:rPr lang="lv-LV" sz="2000" dirty="0"/>
              <a:t>nodrošināt iespēju veikt valsts ugunsdrošības uzraudzību;</a:t>
            </a:r>
          </a:p>
          <a:p>
            <a:pPr lvl="1"/>
            <a:r>
              <a:rPr lang="lv-LV" sz="2000" dirty="0"/>
              <a:t>sniegt ar ugunsdrošības jautājumiem saistīto informāciju, ja amatpersona ar speciālo dienesta pakāpi to pieprasa;</a:t>
            </a:r>
          </a:p>
          <a:p>
            <a:pPr lvl="1"/>
            <a:r>
              <a:rPr lang="lv-LV" sz="2000" dirty="0">
                <a:solidFill>
                  <a:srgbClr val="FF0000"/>
                </a:solidFill>
              </a:rPr>
              <a:t>veikt ugunsaizsardzības sistēmu darbspējas pārbaudi, ja amatpersona ar speciālo dienesta pakāpi to pieprasa;</a:t>
            </a:r>
          </a:p>
          <a:p>
            <a:pPr lvl="1"/>
            <a:r>
              <a:rPr lang="lv-LV" sz="2000" dirty="0"/>
              <a:t>ugunsgrēka gadījumā pildīt ugunsdrošības, ugunsdzēsības un glābšanas dienestu amatpersonu norādījumus.</a:t>
            </a:r>
          </a:p>
        </p:txBody>
      </p:sp>
      <p:sp>
        <p:nvSpPr>
          <p:cNvPr id="4" name="Slaida numura vietturis 3"/>
          <p:cNvSpPr>
            <a:spLocks noGrp="1"/>
          </p:cNvSpPr>
          <p:nvPr>
            <p:ph type="sldNum" sz="quarter" idx="12"/>
          </p:nvPr>
        </p:nvSpPr>
        <p:spPr/>
        <p:txBody>
          <a:bodyPr/>
          <a:lstStyle/>
          <a:p>
            <a:pPr>
              <a:defRPr/>
            </a:pPr>
            <a:fld id="{EF7EEDE8-2624-49CA-BA18-71103250FB53}" type="slidenum">
              <a:rPr lang="lv-LV" smtClean="0"/>
              <a:pPr>
                <a:defRPr/>
              </a:pPr>
              <a:t>4</a:t>
            </a:fld>
            <a:endParaRPr lang="lv-LV"/>
          </a:p>
        </p:txBody>
      </p:sp>
    </p:spTree>
    <p:extLst>
      <p:ext uri="{BB962C8B-B14F-4D97-AF65-F5344CB8AC3E}">
        <p14:creationId xmlns:p14="http://schemas.microsoft.com/office/powerpoint/2010/main" val="2859253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85180" y="199176"/>
            <a:ext cx="6618083" cy="733331"/>
          </a:xfrm>
        </p:spPr>
        <p:txBody>
          <a:bodyPr/>
          <a:lstStyle/>
          <a:p>
            <a:pPr algn="ctr"/>
            <a:r>
              <a:rPr lang="lv-LV" sz="3600" b="1" dirty="0" smtClean="0">
                <a:solidFill>
                  <a:srgbClr val="9E0000"/>
                </a:solidFill>
                <a:latin typeface="Arial" panose="020B0604020202020204" pitchFamily="34" charset="0"/>
              </a:rPr>
              <a:t>Ugunsdrošības noteikumi</a:t>
            </a:r>
            <a:endParaRPr lang="lv-LV" sz="3600" b="1" dirty="0">
              <a:solidFill>
                <a:srgbClr val="9E0000"/>
              </a:solidFill>
              <a:latin typeface="Arial" panose="020B0604020202020204" pitchFamily="34" charset="0"/>
            </a:endParaRPr>
          </a:p>
        </p:txBody>
      </p:sp>
      <p:sp>
        <p:nvSpPr>
          <p:cNvPr id="3" name="Satura vietturis 2"/>
          <p:cNvSpPr>
            <a:spLocks noGrp="1"/>
          </p:cNvSpPr>
          <p:nvPr>
            <p:ph idx="1"/>
          </p:nvPr>
        </p:nvSpPr>
        <p:spPr>
          <a:xfrm>
            <a:off x="628650" y="1253766"/>
            <a:ext cx="7886700" cy="5219462"/>
          </a:xfrm>
        </p:spPr>
        <p:txBody>
          <a:bodyPr/>
          <a:lstStyle/>
          <a:p>
            <a:r>
              <a:rPr lang="lv-LV" sz="2400" dirty="0" smtClean="0">
                <a:solidFill>
                  <a:srgbClr val="FF0000"/>
                </a:solidFill>
              </a:rPr>
              <a:t>Kādas jaunas prasības attiecībā uz AUS?</a:t>
            </a:r>
          </a:p>
          <a:p>
            <a:endParaRPr lang="lv-LV" sz="2400" dirty="0"/>
          </a:p>
          <a:p>
            <a:r>
              <a:rPr lang="lv-LV" sz="2400" dirty="0" smtClean="0"/>
              <a:t>AUS dokumentācija pie pults</a:t>
            </a:r>
          </a:p>
          <a:p>
            <a:r>
              <a:rPr lang="lv-LV" sz="2400" dirty="0" smtClean="0"/>
              <a:t>Viens žurnāls</a:t>
            </a:r>
          </a:p>
          <a:p>
            <a:pPr marL="0" indent="0">
              <a:buNone/>
            </a:pPr>
            <a:endParaRPr lang="lv-LV" sz="2400" dirty="0" smtClean="0"/>
          </a:p>
          <a:p>
            <a:endParaRPr lang="lv-LV" sz="2400" dirty="0" smtClean="0"/>
          </a:p>
        </p:txBody>
      </p:sp>
      <p:sp>
        <p:nvSpPr>
          <p:cNvPr id="4" name="Slaida numura vietturis 3"/>
          <p:cNvSpPr>
            <a:spLocks noGrp="1"/>
          </p:cNvSpPr>
          <p:nvPr>
            <p:ph type="sldNum" sz="quarter" idx="12"/>
          </p:nvPr>
        </p:nvSpPr>
        <p:spPr/>
        <p:txBody>
          <a:bodyPr/>
          <a:lstStyle/>
          <a:p>
            <a:pPr>
              <a:defRPr/>
            </a:pPr>
            <a:fld id="{EF7EEDE8-2624-49CA-BA18-71103250FB53}" type="slidenum">
              <a:rPr lang="lv-LV" smtClean="0"/>
              <a:pPr>
                <a:defRPr/>
              </a:pPr>
              <a:t>5</a:t>
            </a:fld>
            <a:endParaRPr lang="lv-LV"/>
          </a:p>
        </p:txBody>
      </p:sp>
    </p:spTree>
    <p:extLst>
      <p:ext uri="{BB962C8B-B14F-4D97-AF65-F5344CB8AC3E}">
        <p14:creationId xmlns:p14="http://schemas.microsoft.com/office/powerpoint/2010/main" val="415525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85180" y="199176"/>
            <a:ext cx="6618083" cy="733331"/>
          </a:xfrm>
        </p:spPr>
        <p:txBody>
          <a:bodyPr/>
          <a:lstStyle/>
          <a:p>
            <a:pPr algn="ctr"/>
            <a:r>
              <a:rPr lang="lv-LV" sz="3600" b="1" dirty="0" smtClean="0">
                <a:solidFill>
                  <a:srgbClr val="9E0000"/>
                </a:solidFill>
                <a:latin typeface="Arial" panose="020B0604020202020204" pitchFamily="34" charset="0"/>
              </a:rPr>
              <a:t>Pārkāpumi</a:t>
            </a:r>
            <a:endParaRPr lang="lv-LV" sz="3600" b="1" dirty="0">
              <a:solidFill>
                <a:srgbClr val="9E0000"/>
              </a:solidFill>
              <a:latin typeface="Arial" panose="020B0604020202020204" pitchFamily="34" charset="0"/>
            </a:endParaRPr>
          </a:p>
        </p:txBody>
      </p:sp>
      <p:sp>
        <p:nvSpPr>
          <p:cNvPr id="3" name="Satura vietturis 2"/>
          <p:cNvSpPr>
            <a:spLocks noGrp="1"/>
          </p:cNvSpPr>
          <p:nvPr>
            <p:ph idx="1"/>
          </p:nvPr>
        </p:nvSpPr>
        <p:spPr>
          <a:xfrm>
            <a:off x="628650" y="1253766"/>
            <a:ext cx="7886700" cy="5219462"/>
          </a:xfrm>
        </p:spPr>
        <p:txBody>
          <a:bodyPr/>
          <a:lstStyle/>
          <a:p>
            <a:r>
              <a:rPr lang="lv-LV" sz="2400" b="1" dirty="0">
                <a:latin typeface="Times New Roman" pitchFamily="18" charset="0"/>
              </a:rPr>
              <a:t>Ugunsaizsardzību sistēmu uzturēšana darba stāvoklī</a:t>
            </a:r>
            <a:r>
              <a:rPr lang="lv-LV" sz="2400" b="1" dirty="0" smtClean="0">
                <a:latin typeface="Times New Roman" pitchFamily="18" charset="0"/>
              </a:rPr>
              <a:t>.</a:t>
            </a:r>
          </a:p>
          <a:p>
            <a:r>
              <a:rPr lang="lv-LV" sz="2400" b="1" dirty="0" smtClean="0">
                <a:latin typeface="Times New Roman" pitchFamily="18" charset="0"/>
              </a:rPr>
              <a:t>Instruktāža par AUS ekspluatāciju.</a:t>
            </a:r>
          </a:p>
          <a:p>
            <a:r>
              <a:rPr lang="lv-LV" sz="2400" b="1" dirty="0" smtClean="0">
                <a:latin typeface="Times New Roman" pitchFamily="18" charset="0"/>
              </a:rPr>
              <a:t>Netiek nodrošināts dežurējošais personāls pults.</a:t>
            </a:r>
          </a:p>
          <a:p>
            <a:r>
              <a:rPr lang="lv-LV" sz="2400" b="1" dirty="0" smtClean="0">
                <a:latin typeface="Times New Roman" pitchFamily="18" charset="0"/>
              </a:rPr>
              <a:t>AUS tehniskā apkope un tās kontrole.</a:t>
            </a:r>
          </a:p>
          <a:p>
            <a:r>
              <a:rPr lang="lv-LV" sz="2400" b="1" dirty="0" smtClean="0">
                <a:latin typeface="Times New Roman" pitchFamily="18" charset="0"/>
              </a:rPr>
              <a:t>Netiek nodrošināta brīva piekļuve pārbaudei, TA un remontam.</a:t>
            </a:r>
          </a:p>
          <a:p>
            <a:r>
              <a:rPr lang="lv-LV" sz="2400" b="1" dirty="0" smtClean="0">
                <a:latin typeface="Times New Roman" pitchFamily="18" charset="0"/>
              </a:rPr>
              <a:t>Piekārti dažādi dekori.</a:t>
            </a:r>
          </a:p>
          <a:p>
            <a:r>
              <a:rPr lang="lv-LV" sz="2400" b="1" dirty="0" smtClean="0">
                <a:latin typeface="Times New Roman" pitchFamily="18" charset="0"/>
              </a:rPr>
              <a:t>AUS nenodrošina citu sistēmu vadību, piemēram:</a:t>
            </a:r>
          </a:p>
          <a:p>
            <a:pPr lvl="1"/>
            <a:r>
              <a:rPr lang="lv-LV" b="1" dirty="0" smtClean="0">
                <a:latin typeface="Times New Roman" pitchFamily="18" charset="0"/>
              </a:rPr>
              <a:t>Ventilācijas atslēgšanu</a:t>
            </a:r>
          </a:p>
          <a:p>
            <a:pPr lvl="1"/>
            <a:r>
              <a:rPr lang="lv-LV" b="1" dirty="0" smtClean="0">
                <a:latin typeface="Times New Roman" pitchFamily="18" charset="0"/>
              </a:rPr>
              <a:t>Liftu bloķēšanu 1.st.</a:t>
            </a:r>
          </a:p>
          <a:p>
            <a:r>
              <a:rPr lang="lv-LV" sz="2400" b="1" dirty="0">
                <a:latin typeface="Times New Roman" pitchFamily="18" charset="0"/>
              </a:rPr>
              <a:t>Nekvalitatīva TA</a:t>
            </a:r>
            <a:r>
              <a:rPr lang="lv-LV" sz="2400" b="1" dirty="0" smtClean="0">
                <a:latin typeface="Times New Roman" pitchFamily="18" charset="0"/>
              </a:rPr>
              <a:t>.</a:t>
            </a:r>
          </a:p>
          <a:p>
            <a:r>
              <a:rPr lang="lv-LV" sz="2400" b="1" dirty="0" smtClean="0">
                <a:latin typeface="Times New Roman" pitchFamily="18" charset="0"/>
              </a:rPr>
              <a:t>Dūmu lūku pārbaude. (sniegs)</a:t>
            </a:r>
            <a:endParaRPr lang="lv-LV" sz="2400" b="1" dirty="0">
              <a:latin typeface="Times New Roman" pitchFamily="18" charset="0"/>
            </a:endParaRPr>
          </a:p>
          <a:p>
            <a:endParaRPr lang="lv-LV" sz="2400" dirty="0" smtClean="0"/>
          </a:p>
        </p:txBody>
      </p:sp>
      <p:sp>
        <p:nvSpPr>
          <p:cNvPr id="4" name="Slaida numura vietturis 3"/>
          <p:cNvSpPr>
            <a:spLocks noGrp="1"/>
          </p:cNvSpPr>
          <p:nvPr>
            <p:ph type="sldNum" sz="quarter" idx="12"/>
          </p:nvPr>
        </p:nvSpPr>
        <p:spPr/>
        <p:txBody>
          <a:bodyPr/>
          <a:lstStyle/>
          <a:p>
            <a:pPr>
              <a:defRPr/>
            </a:pPr>
            <a:fld id="{EF7EEDE8-2624-49CA-BA18-71103250FB53}" type="slidenum">
              <a:rPr lang="lv-LV" smtClean="0"/>
              <a:pPr>
                <a:defRPr/>
              </a:pPr>
              <a:t>6</a:t>
            </a:fld>
            <a:endParaRPr lang="lv-LV"/>
          </a:p>
        </p:txBody>
      </p:sp>
    </p:spTree>
    <p:extLst>
      <p:ext uri="{BB962C8B-B14F-4D97-AF65-F5344CB8AC3E}">
        <p14:creationId xmlns:p14="http://schemas.microsoft.com/office/powerpoint/2010/main" val="360821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85180" y="199176"/>
            <a:ext cx="6618083" cy="733331"/>
          </a:xfrm>
        </p:spPr>
        <p:txBody>
          <a:bodyPr/>
          <a:lstStyle/>
          <a:p>
            <a:pPr algn="ctr"/>
            <a:r>
              <a:rPr lang="lv-LV" sz="3600" b="1" dirty="0" smtClean="0">
                <a:solidFill>
                  <a:srgbClr val="9E0000"/>
                </a:solidFill>
                <a:latin typeface="Arial" panose="020B0604020202020204" pitchFamily="34" charset="0"/>
              </a:rPr>
              <a:t>Ugunsdrošības noteikumi</a:t>
            </a:r>
            <a:endParaRPr lang="lv-LV" sz="3600" b="1" dirty="0">
              <a:solidFill>
                <a:srgbClr val="9E0000"/>
              </a:solidFill>
              <a:latin typeface="Arial" panose="020B0604020202020204" pitchFamily="34" charset="0"/>
            </a:endParaRPr>
          </a:p>
        </p:txBody>
      </p:sp>
      <p:sp>
        <p:nvSpPr>
          <p:cNvPr id="3" name="Satura vietturis 2"/>
          <p:cNvSpPr>
            <a:spLocks noGrp="1"/>
          </p:cNvSpPr>
          <p:nvPr>
            <p:ph idx="1"/>
          </p:nvPr>
        </p:nvSpPr>
        <p:spPr>
          <a:xfrm>
            <a:off x="628650" y="1253766"/>
            <a:ext cx="7886700" cy="5219462"/>
          </a:xfrm>
        </p:spPr>
        <p:txBody>
          <a:bodyPr/>
          <a:lstStyle/>
          <a:p>
            <a:r>
              <a:rPr lang="lv-LV" sz="2400" dirty="0" smtClean="0"/>
              <a:t>Pievērsiet uzmanību pults rādījumiem!</a:t>
            </a:r>
          </a:p>
        </p:txBody>
      </p:sp>
      <p:sp>
        <p:nvSpPr>
          <p:cNvPr id="4" name="Slaida numura vietturis 3"/>
          <p:cNvSpPr>
            <a:spLocks noGrp="1"/>
          </p:cNvSpPr>
          <p:nvPr>
            <p:ph type="sldNum" sz="quarter" idx="12"/>
          </p:nvPr>
        </p:nvSpPr>
        <p:spPr/>
        <p:txBody>
          <a:bodyPr/>
          <a:lstStyle/>
          <a:p>
            <a:pPr>
              <a:defRPr/>
            </a:pPr>
            <a:fld id="{EF7EEDE8-2624-49CA-BA18-71103250FB53}" type="slidenum">
              <a:rPr lang="lv-LV" smtClean="0"/>
              <a:pPr>
                <a:defRPr/>
              </a:pPr>
              <a:t>7</a:t>
            </a:fld>
            <a:endParaRPr lang="lv-LV"/>
          </a:p>
        </p:txBody>
      </p:sp>
      <p:pic>
        <p:nvPicPr>
          <p:cNvPr id="5" name="Picture 7" descr="SAM_1276"/>
          <p:cNvPicPr>
            <a:picLocks noChangeAspect="1" noChangeArrowheads="1"/>
          </p:cNvPicPr>
          <p:nvPr/>
        </p:nvPicPr>
        <p:blipFill>
          <a:blip r:embed="rId2"/>
          <a:srcRect/>
          <a:stretch>
            <a:fillRect/>
          </a:stretch>
        </p:blipFill>
        <p:spPr bwMode="auto">
          <a:xfrm>
            <a:off x="783771" y="1825625"/>
            <a:ext cx="7540832" cy="43513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478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txBox="1">
            <a:spLocks/>
          </p:cNvSpPr>
          <p:nvPr/>
        </p:nvSpPr>
        <p:spPr bwMode="auto">
          <a:xfrm>
            <a:off x="3848100" y="4318000"/>
            <a:ext cx="5289550" cy="153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34290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580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87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37160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8288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2860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7432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20040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buFont typeface="Arial" panose="020B0604020202020204" pitchFamily="34" charset="0"/>
              <a:buNone/>
            </a:pPr>
            <a:r>
              <a:rPr lang="lv-LV" altLang="lv-LV" sz="2000" dirty="0" smtClean="0">
                <a:latin typeface="Times New Roman" panose="02020603050405020304" pitchFamily="18" charset="0"/>
                <a:ea typeface="Verdana" panose="020B0604030504040204" pitchFamily="34" charset="0"/>
                <a:cs typeface="Times New Roman" panose="02020603050405020304" pitchFamily="18" charset="0"/>
              </a:rPr>
              <a:t>Dzintars </a:t>
            </a:r>
            <a:r>
              <a:rPr lang="lv-LV" altLang="lv-LV" sz="2000" dirty="0">
                <a:latin typeface="Times New Roman" panose="02020603050405020304" pitchFamily="18" charset="0"/>
                <a:ea typeface="Verdana" panose="020B0604030504040204" pitchFamily="34" charset="0"/>
                <a:cs typeface="Times New Roman" panose="02020603050405020304" pitchFamily="18" charset="0"/>
              </a:rPr>
              <a:t>Lagzdiņš</a:t>
            </a:r>
            <a:r>
              <a:rPr lang="lv-LV" altLang="lv-LV" sz="2000" dirty="0" smtClean="0">
                <a:latin typeface="Times New Roman" panose="02020603050405020304" pitchFamily="18" charset="0"/>
                <a:ea typeface="Verdana" panose="020B0604030504040204" pitchFamily="34" charset="0"/>
                <a:cs typeface="Times New Roman" panose="02020603050405020304" pitchFamily="18" charset="0"/>
              </a:rPr>
              <a:t>,</a:t>
            </a:r>
          </a:p>
          <a:p>
            <a:pPr eaLnBrk="1" hangingPunct="1">
              <a:buFont typeface="Arial" panose="020B0604020202020204" pitchFamily="34" charset="0"/>
              <a:buNone/>
            </a:pPr>
            <a:r>
              <a:rPr lang="lv-LV" altLang="lv-LV" sz="2000" dirty="0" smtClean="0">
                <a:latin typeface="Times New Roman" panose="02020603050405020304" pitchFamily="18" charset="0"/>
                <a:ea typeface="Verdana" panose="020B0604030504040204" pitchFamily="34" charset="0"/>
                <a:cs typeface="Times New Roman" panose="02020603050405020304" pitchFamily="18" charset="0"/>
              </a:rPr>
              <a:t>Valsts ugunsdzēsības un glābšanas dienesta</a:t>
            </a:r>
          </a:p>
          <a:p>
            <a:pPr eaLnBrk="1" hangingPunct="1">
              <a:buFont typeface="Arial" panose="020B0604020202020204" pitchFamily="34" charset="0"/>
              <a:buNone/>
            </a:pPr>
            <a:r>
              <a:rPr lang="lv-LV" altLang="lv-LV" sz="2000" dirty="0" smtClean="0">
                <a:latin typeface="Times New Roman" panose="02020603050405020304" pitchFamily="18" charset="0"/>
                <a:ea typeface="Verdana" panose="020B0604030504040204" pitchFamily="34" charset="0"/>
                <a:cs typeface="Times New Roman" panose="02020603050405020304" pitchFamily="18" charset="0"/>
              </a:rPr>
              <a:t>Ugunsdrošības uzraudzības pārvaldes </a:t>
            </a:r>
            <a:r>
              <a:rPr lang="lv-LV" altLang="lv-LV" sz="2000" dirty="0">
                <a:latin typeface="Times New Roman" panose="02020603050405020304" pitchFamily="18" charset="0"/>
                <a:ea typeface="Verdana" panose="020B0604030504040204" pitchFamily="34" charset="0"/>
                <a:cs typeface="Times New Roman" panose="02020603050405020304" pitchFamily="18" charset="0"/>
              </a:rPr>
              <a:t>priekšnieks</a:t>
            </a:r>
            <a:r>
              <a:rPr lang="lv-LV" altLang="lv-LV" sz="2000" dirty="0" smtClean="0">
                <a:latin typeface="Times New Roman" panose="02020603050405020304" pitchFamily="18" charset="0"/>
                <a:ea typeface="Verdana" panose="020B0604030504040204" pitchFamily="34" charset="0"/>
                <a:cs typeface="Times New Roman" panose="02020603050405020304" pitchFamily="18" charset="0"/>
              </a:rPr>
              <a:t>,</a:t>
            </a:r>
          </a:p>
          <a:p>
            <a:pPr eaLnBrk="1" hangingPunct="1">
              <a:buFont typeface="Arial" panose="020B0604020202020204" pitchFamily="34" charset="0"/>
              <a:buNone/>
            </a:pPr>
            <a:r>
              <a:rPr lang="lv-LV" altLang="lv-LV" sz="2000" dirty="0" smtClean="0">
                <a:latin typeface="Times New Roman" panose="02020603050405020304" pitchFamily="18" charset="0"/>
                <a:ea typeface="Verdana" panose="020B0604030504040204" pitchFamily="34" charset="0"/>
                <a:cs typeface="Times New Roman" panose="02020603050405020304" pitchFamily="18" charset="0"/>
              </a:rPr>
              <a:t> e-pasts: </a:t>
            </a:r>
            <a:r>
              <a:rPr lang="lv-LV" altLang="lv-LV" sz="2000" dirty="0" err="1" smtClean="0">
                <a:latin typeface="Times New Roman" panose="02020603050405020304" pitchFamily="18" charset="0"/>
                <a:ea typeface="Verdana" panose="020B0604030504040204" pitchFamily="34" charset="0"/>
                <a:cs typeface="Times New Roman" panose="02020603050405020304" pitchFamily="18" charset="0"/>
              </a:rPr>
              <a:t>dzintars.lagzdins@vugd.gov.lv</a:t>
            </a:r>
            <a:endParaRPr lang="lv-LV" altLang="lv-LV" sz="2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7651" name="Subtitle 2"/>
          <p:cNvSpPr txBox="1">
            <a:spLocks/>
          </p:cNvSpPr>
          <p:nvPr/>
        </p:nvSpPr>
        <p:spPr bwMode="auto">
          <a:xfrm>
            <a:off x="57150" y="5953125"/>
            <a:ext cx="90789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ts val="1000"/>
              </a:spcBef>
              <a:buFont typeface="Arial" panose="020B0604020202020204" pitchFamily="34" charset="0"/>
              <a:buNone/>
            </a:pPr>
            <a:r>
              <a:rPr lang="lv-LV" altLang="lv-LV" sz="1400" dirty="0" smtClean="0">
                <a:latin typeface="Times New Roman" panose="02020603050405020304" pitchFamily="18" charset="0"/>
                <a:ea typeface="Verdana" panose="020B0604030504040204" pitchFamily="34" charset="0"/>
                <a:cs typeface="Times New Roman" panose="02020603050405020304" pitchFamily="18" charset="0"/>
              </a:rPr>
              <a:t>20.01.2017., </a:t>
            </a:r>
            <a:r>
              <a:rPr lang="lv-LV" altLang="lv-LV" sz="1400" dirty="0">
                <a:latin typeface="Times New Roman" panose="02020603050405020304" pitchFamily="18" charset="0"/>
                <a:ea typeface="Verdana" panose="020B0604030504040204" pitchFamily="34" charset="0"/>
                <a:cs typeface="Times New Roman" panose="02020603050405020304" pitchFamily="18" charset="0"/>
              </a:rPr>
              <a:t>Rīga</a:t>
            </a:r>
          </a:p>
        </p:txBody>
      </p:sp>
      <p:sp>
        <p:nvSpPr>
          <p:cNvPr id="2" name="TextBox 1"/>
          <p:cNvSpPr txBox="1"/>
          <p:nvPr/>
        </p:nvSpPr>
        <p:spPr>
          <a:xfrm>
            <a:off x="1371600" y="3378200"/>
            <a:ext cx="6680200" cy="584775"/>
          </a:xfrm>
          <a:prstGeom prst="rect">
            <a:avLst/>
          </a:prstGeom>
          <a:noFill/>
        </p:spPr>
        <p:txBody>
          <a:bodyPr wrap="square" rtlCol="0">
            <a:spAutoFit/>
          </a:bodyPr>
          <a:lstStyle/>
          <a:p>
            <a:pPr algn="ctr"/>
            <a:r>
              <a:rPr lang="lv-LV" sz="3200" b="1" dirty="0">
                <a:solidFill>
                  <a:srgbClr val="9E0000"/>
                </a:solidFill>
                <a:latin typeface="Arial" panose="020B0604020202020204" pitchFamily="34" charset="0"/>
                <a:ea typeface="+mj-ea"/>
                <a:cs typeface="+mj-cs"/>
              </a:rPr>
              <a:t>Paldies par uzmanību</a:t>
            </a:r>
            <a:endParaRPr lang="en-US" sz="3200" b="1" dirty="0">
              <a:solidFill>
                <a:srgbClr val="9E0000"/>
              </a:solidFill>
              <a:latin typeface="Arial" panose="020B0604020202020204"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17185</TotalTime>
  <Words>416</Words>
  <Application>Microsoft Office PowerPoint</Application>
  <PresentationFormat>On-screen Show (4:3)</PresentationFormat>
  <Paragraphs>73</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Verdana</vt:lpstr>
      <vt:lpstr>Office dizains</vt:lpstr>
      <vt:lpstr>PowerPoint Presentation</vt:lpstr>
      <vt:lpstr>Normatīvie akti</vt:lpstr>
      <vt:lpstr>Ugunsdrošības un ugunsdzēsības likums</vt:lpstr>
      <vt:lpstr>Likumā noteiktie pienākumi</vt:lpstr>
      <vt:lpstr>Ugunsdrošības noteikumi</vt:lpstr>
      <vt:lpstr>Pārkāpumi</vt:lpstr>
      <vt:lpstr>Ugunsdrošības noteikumi</vt:lpstr>
      <vt:lpstr>PowerPoint Presentation</vt:lpstr>
    </vt:vector>
  </TitlesOfParts>
  <Company>VUGD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Antra Strāla</dc:creator>
  <cp:lastModifiedBy>Natalija Sokolova</cp:lastModifiedBy>
  <cp:revision>179</cp:revision>
  <cp:lastPrinted>2015-10-29T14:36:30Z</cp:lastPrinted>
  <dcterms:created xsi:type="dcterms:W3CDTF">2015-07-07T07:11:48Z</dcterms:created>
  <dcterms:modified xsi:type="dcterms:W3CDTF">2017-01-18T07:02:45Z</dcterms:modified>
</cp:coreProperties>
</file>