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34FB2-B188-432F-8DB2-1DE4AE5712D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91BBE-B0DE-47C7-A939-07F4356725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544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Ja nav vēl ko šeit likt, tad var likt par Ekspertu dienām.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9A07E-AF13-4B2A-9B8D-14E242F3493D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2738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D0481-1B3A-4466-A7E6-7EF3497766A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63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44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80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33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97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403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84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10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00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79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81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65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B587F-5DCE-4DD3-B8DC-D7CBA08A7EB1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C5A39-EC79-4594-B703-C90DC4BBF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64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tiff"/><Relationship Id="rId4" Type="http://schemas.openxmlformats.org/officeDocument/2006/relationships/image" Target="../media/image4.tif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ydbjYVqFU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tiff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46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149080"/>
            <a:ext cx="12216680" cy="2736304"/>
          </a:xfrm>
          <a:prstGeom prst="rect">
            <a:avLst/>
          </a:prstGeom>
          <a:solidFill>
            <a:srgbClr val="72BE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6340" y="4746668"/>
            <a:ext cx="9144000" cy="1071426"/>
          </a:xfrm>
        </p:spPr>
        <p:txBody>
          <a:bodyPr>
            <a:normAutofit fontScale="90000"/>
          </a:bodyPr>
          <a:lstStyle/>
          <a:p>
            <a:r>
              <a:rPr lang="lv-LV" sz="4800" b="1" dirty="0" smtClean="0">
                <a:solidFill>
                  <a:schemeClr val="bg1"/>
                </a:solidFill>
              </a:rPr>
              <a:t>MOBIAK un DYNAMECO aerosolu dzēšanas sistēma</a:t>
            </a:r>
            <a:endParaRPr lang="en-GB" sz="4800" b="1" dirty="0">
              <a:solidFill>
                <a:schemeClr val="bg1"/>
              </a:solidFill>
            </a:endParaRPr>
          </a:p>
        </p:txBody>
      </p:sp>
      <p:pic>
        <p:nvPicPr>
          <p:cNvPr id="6" name="Picture 3" descr="C:\Users\Lolita\Desktop\FN\Drosais\Drosais_majai_auto_logo\FNdroshaisAuto_logo_RGB_2014061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" r="76822" b="20896"/>
          <a:stretch/>
        </p:blipFill>
        <p:spPr bwMode="auto">
          <a:xfrm>
            <a:off x="5298904" y="1888774"/>
            <a:ext cx="1589184" cy="179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50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Attēls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48" y="2556564"/>
            <a:ext cx="4900613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050" y="2438845"/>
            <a:ext cx="42291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611" y="1358207"/>
            <a:ext cx="3240089" cy="141039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6050" y="1364210"/>
            <a:ext cx="4464841" cy="8334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95348" y="348033"/>
            <a:ext cx="104363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  <a:defRPr/>
            </a:pPr>
            <a:r>
              <a:rPr lang="lv-LV" altLang="lv-LV" sz="3200" dirty="0"/>
              <a:t>Kādas </a:t>
            </a:r>
            <a:r>
              <a:rPr lang="lv-LV" altLang="lv-LV" sz="3200" dirty="0" err="1"/>
              <a:t>aerasola</a:t>
            </a:r>
            <a:r>
              <a:rPr lang="lv-LV" altLang="lv-LV" sz="3200" dirty="0"/>
              <a:t> ģeneratora sistēmas piedāvājam?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7716" y="5818876"/>
            <a:ext cx="469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charset="2"/>
              <a:buChar char="ü"/>
            </a:pPr>
            <a:r>
              <a:rPr lang="en-US" dirty="0" err="1" smtClean="0"/>
              <a:t>Grie</a:t>
            </a:r>
            <a:r>
              <a:rPr lang="lv-LV" dirty="0" err="1" smtClean="0"/>
              <a:t>ķija</a:t>
            </a:r>
            <a:r>
              <a:rPr lang="lv-LV" dirty="0" smtClean="0"/>
              <a:t>.</a:t>
            </a:r>
            <a:endParaRPr 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261891" y="5818876"/>
            <a:ext cx="469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charset="2"/>
              <a:buChar char="ü"/>
            </a:pPr>
            <a:r>
              <a:rPr lang="lv-LV" smtClean="0"/>
              <a:t>Vācija.</a:t>
            </a: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360915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50028" y="2012434"/>
            <a:ext cx="105640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>
                <a:hlinkClick r:id="rId2"/>
              </a:rPr>
              <a:t>https://</a:t>
            </a:r>
            <a:r>
              <a:rPr lang="en-US" sz="7200" dirty="0" smtClean="0">
                <a:hlinkClick r:id="rId2"/>
              </a:rPr>
              <a:t>www.youtube.com/watch?v=xydbjYVqFUg</a:t>
            </a:r>
            <a:r>
              <a:rPr lang="en-US" sz="7200" dirty="0" smtClean="0"/>
              <a:t> </a:t>
            </a:r>
            <a:endParaRPr lang="en-US" sz="7200" dirty="0"/>
          </a:p>
        </p:txBody>
      </p:sp>
      <p:sp>
        <p:nvSpPr>
          <p:cNvPr id="4" name="Rectangle 3"/>
          <p:cNvSpPr/>
          <p:nvPr/>
        </p:nvSpPr>
        <p:spPr>
          <a:xfrm>
            <a:off x="228600" y="413435"/>
            <a:ext cx="109855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lv-LV" altLang="lv-LV" sz="3200" dirty="0" smtClean="0"/>
              <a:t>Iespēja uzzināt sīkāk par </a:t>
            </a:r>
            <a:r>
              <a:rPr lang="lv-LV" altLang="lv-LV" sz="3200" dirty="0" err="1" smtClean="0"/>
              <a:t>aerasola</a:t>
            </a:r>
            <a:r>
              <a:rPr lang="lv-LV" altLang="lv-LV" sz="3200" dirty="0" smtClean="0"/>
              <a:t> </a:t>
            </a:r>
            <a:r>
              <a:rPr lang="lv-LV" altLang="lv-LV" sz="3200" dirty="0"/>
              <a:t>ģeneratora </a:t>
            </a:r>
            <a:r>
              <a:rPr lang="lv-LV" altLang="lv-LV" sz="3200" dirty="0" smtClean="0"/>
              <a:t>sistēmām. </a:t>
            </a:r>
            <a:r>
              <a:rPr lang="lv-LV" altLang="lv-LV" sz="3200" dirty="0"/>
              <a:t>Kā strādā </a:t>
            </a:r>
            <a:r>
              <a:rPr lang="lv-LV" altLang="lv-LV" sz="3200" dirty="0" err="1"/>
              <a:t>aerasola</a:t>
            </a:r>
            <a:r>
              <a:rPr lang="lv-LV" altLang="lv-LV" sz="3200" dirty="0"/>
              <a:t> ģeneratori? Kur tos pielieto</a:t>
            </a:r>
            <a:r>
              <a:rPr lang="lv-LV" altLang="lv-LV" sz="3200" dirty="0" smtClean="0"/>
              <a:t>? </a:t>
            </a:r>
            <a:r>
              <a:rPr lang="en-US" altLang="lv-LV" sz="3200" dirty="0" err="1" smtClean="0"/>
              <a:t>Utt</a:t>
            </a:r>
            <a:r>
              <a:rPr lang="en-US" altLang="lv-LV" sz="3200" dirty="0" smtClean="0"/>
              <a:t>.</a:t>
            </a:r>
            <a:r>
              <a:rPr lang="lv-LV" altLang="lv-LV" sz="3200" dirty="0" smtClean="0"/>
              <a:t> </a:t>
            </a:r>
            <a:r>
              <a:rPr lang="lv-LV" altLang="lv-LV" sz="3200" dirty="0"/>
              <a:t>- Video</a:t>
            </a:r>
          </a:p>
        </p:txBody>
      </p:sp>
    </p:spTree>
    <p:extLst>
      <p:ext uri="{BB962C8B-B14F-4D97-AF65-F5344CB8AC3E}">
        <p14:creationId xmlns:p14="http://schemas.microsoft.com/office/powerpoint/2010/main" val="323559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0800" y="143453"/>
            <a:ext cx="10553700" cy="992620"/>
          </a:xfrm>
        </p:spPr>
        <p:txBody>
          <a:bodyPr>
            <a:noAutofit/>
          </a:bodyPr>
          <a:lstStyle/>
          <a:p>
            <a:pPr marL="742950" indent="-742950" algn="ctr">
              <a:buFont typeface="+mj-lt"/>
              <a:buAutoNum type="arabicPeriod" startAt="5"/>
            </a:pPr>
            <a:r>
              <a:rPr lang="lv-LV" sz="4000" dirty="0" err="1" smtClean="0">
                <a:latin typeface="+mn-lt"/>
              </a:rPr>
              <a:t>Aerasola</a:t>
            </a:r>
            <a:r>
              <a:rPr lang="lv-LV" sz="4000" dirty="0" smtClean="0">
                <a:latin typeface="+mn-lt"/>
              </a:rPr>
              <a:t> ģeneratora sistēmas priekšrocības.</a:t>
            </a:r>
            <a:endParaRPr lang="lv-LV" sz="4000" dirty="0">
              <a:latin typeface="+mn-lt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38200" y="1496291"/>
            <a:ext cx="2292927" cy="1302327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600" dirty="0" smtClean="0"/>
              <a:t>Salīdzinoši zemas izmaksas (dārgākas par pulvera dzēšanas sistēmām)</a:t>
            </a:r>
            <a:endParaRPr lang="lv-LV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3158836"/>
            <a:ext cx="2292927" cy="1302327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altLang="en-US" sz="1600" dirty="0" smtClean="0">
                <a:latin typeface="Arial Narrow" charset="0"/>
              </a:rPr>
              <a:t>Iespējams aizsargāt konkrētas tehnoloģiskās </a:t>
            </a:r>
            <a:r>
              <a:rPr lang="lv-LV" altLang="en-US" sz="1600" dirty="0">
                <a:latin typeface="Arial Narrow" charset="0"/>
              </a:rPr>
              <a:t>iekārtas un transportu</a:t>
            </a:r>
            <a:endParaRPr lang="lv-LV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7556500" y="1369082"/>
            <a:ext cx="2292927" cy="4727967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altLang="en-US" sz="1600" dirty="0">
                <a:latin typeface="Arial Narrow" charset="0"/>
              </a:rPr>
              <a:t>MOBIAK un DYNAMECO </a:t>
            </a:r>
            <a:r>
              <a:rPr lang="lv-LV" altLang="en-US" sz="1600" dirty="0" err="1" smtClean="0">
                <a:latin typeface="Arial Narrow" charset="0"/>
              </a:rPr>
              <a:t>aerasola</a:t>
            </a:r>
            <a:r>
              <a:rPr lang="lv-LV" altLang="en-US" sz="1600" dirty="0" smtClean="0">
                <a:latin typeface="Arial Narrow" charset="0"/>
              </a:rPr>
              <a:t> ģeneratoru sistēmas atbilst </a:t>
            </a:r>
            <a:r>
              <a:rPr lang="lv-LV" altLang="en-US" sz="1600" dirty="0">
                <a:latin typeface="Arial Narrow" charset="0"/>
              </a:rPr>
              <a:t>Eiropas standartam LVS EN15276 „Stacionārās ugunsdzēsības sistēmas. </a:t>
            </a:r>
            <a:r>
              <a:rPr lang="lv-LV" altLang="en-US" sz="1600" dirty="0" err="1">
                <a:latin typeface="Arial Narrow" charset="0"/>
              </a:rPr>
              <a:t>Aerasola</a:t>
            </a:r>
            <a:r>
              <a:rPr lang="lv-LV" altLang="en-US" sz="1600" dirty="0">
                <a:latin typeface="Arial Narrow" charset="0"/>
              </a:rPr>
              <a:t> ugunsdzēsības sistēmas”.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8200" y="4821381"/>
            <a:ext cx="2292927" cy="1302327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lv-LV" altLang="en-US" sz="1600" dirty="0" err="1">
                <a:latin typeface="Arial Narrow" charset="0"/>
              </a:rPr>
              <a:t>Aerasola</a:t>
            </a:r>
            <a:r>
              <a:rPr lang="lv-LV" altLang="en-US" sz="1600" dirty="0">
                <a:latin typeface="Arial Narrow" charset="0"/>
              </a:rPr>
              <a:t> dzēšanas viela nav kaitīga cilvēka veselībai.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2713" y="71726"/>
            <a:ext cx="1478973" cy="1136073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4197350" y="1496291"/>
            <a:ext cx="2292927" cy="1302327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altLang="en-US" sz="1600" dirty="0" smtClean="0">
                <a:latin typeface="Arial Narrow" charset="0"/>
              </a:rPr>
              <a:t>Videi </a:t>
            </a:r>
            <a:r>
              <a:rPr lang="lv-LV" altLang="en-US" sz="1600" dirty="0">
                <a:latin typeface="Arial Narrow" charset="0"/>
              </a:rPr>
              <a:t>draudzīga, tā nesatur </a:t>
            </a:r>
            <a:r>
              <a:rPr lang="lv-LV" altLang="en-US" sz="1600" dirty="0" err="1">
                <a:latin typeface="Arial Narrow" charset="0"/>
              </a:rPr>
              <a:t>fluarentās</a:t>
            </a:r>
            <a:r>
              <a:rPr lang="lv-LV" altLang="en-US" sz="1600" dirty="0">
                <a:latin typeface="Arial Narrow" charset="0"/>
              </a:rPr>
              <a:t> gāzes un neveicina globālās sasilšanas efektu</a:t>
            </a:r>
            <a:endParaRPr lang="lv-LV" sz="1600" dirty="0"/>
          </a:p>
        </p:txBody>
      </p:sp>
      <p:sp>
        <p:nvSpPr>
          <p:cNvPr id="16" name="Rounded Rectangle 15"/>
          <p:cNvSpPr/>
          <p:nvPr/>
        </p:nvSpPr>
        <p:spPr>
          <a:xfrm>
            <a:off x="4197350" y="3158836"/>
            <a:ext cx="2292927" cy="2964872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altLang="en-US" sz="1600" dirty="0" smtClean="0">
                <a:latin typeface="Arial Narrow" charset="0"/>
              </a:rPr>
              <a:t>Plašs pielietojums: </a:t>
            </a:r>
            <a:r>
              <a:rPr lang="lv-LV" altLang="en-US" sz="1600" dirty="0" err="1">
                <a:latin typeface="Arial Narrow" charset="0"/>
              </a:rPr>
              <a:t>Aerasola</a:t>
            </a:r>
            <a:r>
              <a:rPr lang="lv-LV" altLang="en-US" sz="1600" dirty="0">
                <a:latin typeface="Arial Narrow" charset="0"/>
              </a:rPr>
              <a:t> dzēšanas </a:t>
            </a:r>
            <a:r>
              <a:rPr lang="lv-LV" altLang="en-US" sz="1600" dirty="0" smtClean="0">
                <a:latin typeface="Arial Narrow" charset="0"/>
              </a:rPr>
              <a:t>sistēmām</a:t>
            </a:r>
            <a:endParaRPr lang="lv-LV" sz="1600" dirty="0"/>
          </a:p>
        </p:txBody>
      </p:sp>
    </p:spTree>
    <p:extLst>
      <p:ext uri="{BB962C8B-B14F-4D97-AF65-F5344CB8AC3E}">
        <p14:creationId xmlns:p14="http://schemas.microsoft.com/office/powerpoint/2010/main" val="57254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Attēls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48" y="1870521"/>
            <a:ext cx="4900613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050" y="1918145"/>
            <a:ext cx="42291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5611" y="748607"/>
            <a:ext cx="3240089" cy="141039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6050" y="754610"/>
            <a:ext cx="4464841" cy="83343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0261" y="5424933"/>
            <a:ext cx="469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lang="en-US" dirty="0" smtClean="0"/>
              <a:t>Pied</a:t>
            </a:r>
            <a:r>
              <a:rPr lang="lv-LV" dirty="0" err="1" smtClean="0"/>
              <a:t>āvājam</a:t>
            </a:r>
            <a:r>
              <a:rPr lang="lv-LV" dirty="0" smtClean="0"/>
              <a:t> uzstādīt </a:t>
            </a:r>
            <a:r>
              <a:rPr lang="en-US" dirty="0"/>
              <a:t>v</a:t>
            </a:r>
            <a:r>
              <a:rPr lang="en-US" dirty="0" smtClean="0"/>
              <a:t>isa </a:t>
            </a:r>
            <a:r>
              <a:rPr lang="en-US" dirty="0" err="1" smtClean="0"/>
              <a:t>veida</a:t>
            </a:r>
            <a:r>
              <a:rPr lang="en-US" dirty="0" smtClean="0"/>
              <a:t>  </a:t>
            </a:r>
            <a:r>
              <a:rPr lang="en-US" dirty="0" err="1" smtClean="0"/>
              <a:t>iek</a:t>
            </a:r>
            <a:r>
              <a:rPr lang="lv-LV" dirty="0" err="1" smtClean="0"/>
              <a:t>š</a:t>
            </a:r>
            <a:r>
              <a:rPr lang="en-US" dirty="0" err="1" smtClean="0"/>
              <a:t>telp</a:t>
            </a:r>
            <a:r>
              <a:rPr lang="lv-LV" dirty="0" err="1" smtClean="0"/>
              <a:t>ās</a:t>
            </a:r>
            <a:r>
              <a:rPr lang="lv-LV" dirty="0" smtClean="0"/>
              <a:t> (bez kaitīgiem apkārtējās vides apstākļiem).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1891" y="5424933"/>
            <a:ext cx="469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lang="lv-LV" dirty="0" smtClean="0"/>
              <a:t>Piedāvājam </a:t>
            </a:r>
            <a:r>
              <a:rPr lang="lv-LV" dirty="0" err="1" smtClean="0"/>
              <a:t>uztādīt</a:t>
            </a:r>
            <a:r>
              <a:rPr lang="lv-LV" dirty="0" smtClean="0"/>
              <a:t> visa veida transportam un telpās ar kaitīgiem apkārtējās vides apstākļiem.</a:t>
            </a:r>
          </a:p>
        </p:txBody>
      </p:sp>
      <p:sp>
        <p:nvSpPr>
          <p:cNvPr id="8" name="Rectangle 7"/>
          <p:cNvSpPr/>
          <p:nvPr/>
        </p:nvSpPr>
        <p:spPr>
          <a:xfrm>
            <a:off x="82164" y="87175"/>
            <a:ext cx="11360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lv-LV" altLang="lv-LV" sz="3200" dirty="0"/>
              <a:t>Kur tieši </a:t>
            </a:r>
            <a:r>
              <a:rPr lang="lv-LV" altLang="lv-LV" sz="3200" dirty="0" err="1"/>
              <a:t>peidāvājam</a:t>
            </a:r>
            <a:r>
              <a:rPr lang="lv-LV" altLang="lv-LV" sz="3200" dirty="0"/>
              <a:t> uzstādīt </a:t>
            </a:r>
            <a:r>
              <a:rPr lang="lv-LV" altLang="lv-LV" sz="3200" dirty="0" err="1"/>
              <a:t>aerasolu</a:t>
            </a:r>
            <a:r>
              <a:rPr lang="lv-LV" altLang="lv-LV" sz="3200" dirty="0"/>
              <a:t> ģeneratoru sistēmas?</a:t>
            </a:r>
          </a:p>
        </p:txBody>
      </p:sp>
    </p:spTree>
    <p:extLst>
      <p:ext uri="{BB962C8B-B14F-4D97-AF65-F5344CB8AC3E}">
        <p14:creationId xmlns:p14="http://schemas.microsoft.com/office/powerpoint/2010/main" val="316395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/>
          <p:cNvGraphicFramePr>
            <a:graphicFrameLocks noGrp="1"/>
          </p:cNvGraphicFramePr>
          <p:nvPr>
            <p:extLst/>
          </p:nvPr>
        </p:nvGraphicFramePr>
        <p:xfrm>
          <a:off x="425450" y="2336800"/>
          <a:ext cx="11345863" cy="3711575"/>
        </p:xfrm>
        <a:graphic>
          <a:graphicData uri="http://schemas.openxmlformats.org/drawingml/2006/table">
            <a:tbl>
              <a:tblPr/>
              <a:tblGrid>
                <a:gridCol w="5673725"/>
                <a:gridCol w="5672138"/>
              </a:tblGrid>
              <a:tr h="3711575">
                <a:tc>
                  <a:txBody>
                    <a:bodyPr/>
                    <a:lstStyle>
                      <a:lvl1pPr marL="285750" indent="-28575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charset="0"/>
                        <a:defRPr sz="2000">
                          <a:solidFill>
                            <a:schemeClr val="tx1"/>
                          </a:solidFill>
                          <a:latin typeface="Tw Cen MT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2400">
                          <a:solidFill>
                            <a:schemeClr val="tx1"/>
                          </a:solidFill>
                          <a:latin typeface="Tw Cen MT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9pPr>
                    </a:lstStyle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Servera </a:t>
                      </a: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Elektrības un komutācijas sadales skapjus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Vēja ģeneratorus</a:t>
                      </a:r>
                      <a:endParaRPr kumimoji="0" lang="lv-LV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Arial" charset="0"/>
                        <a:cs typeface="Arial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Mobilo sakaru bāzes staciju 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Televīzijas un radio bāzes staciju 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Telekomunikāciju iekārtu 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Transformatoru </a:t>
                      </a: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Mērīšanas staciju iekārtu 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Arhīva 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Noliktavu </a:t>
                      </a: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Ģeneratoru telpas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U</a:t>
                      </a: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.c.</a:t>
                      </a: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/>
                      </a:r>
                      <a:b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</a:br>
                      <a:endParaRPr kumimoji="0" lang="lv-LV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37" marR="914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85750" indent="-28575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charset="0"/>
                        <a:defRPr sz="2000">
                          <a:solidFill>
                            <a:schemeClr val="tx1"/>
                          </a:solidFill>
                          <a:latin typeface="Tw Cen MT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2400">
                          <a:solidFill>
                            <a:schemeClr val="tx1"/>
                          </a:solidFill>
                          <a:latin typeface="Tw Cen MT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charset="2"/>
                        <a:defRPr sz="1200">
                          <a:solidFill>
                            <a:schemeClr val="tx1"/>
                          </a:solidFill>
                          <a:latin typeface="Tw Cen MT" charset="0"/>
                        </a:defRPr>
                      </a:lvl9pPr>
                    </a:lstStyle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Lauksaimniecības tehniku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Mežizstrādes tehniku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Smagās automašīnas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Vieglās automašīnas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Autobusus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Armijas tehnikas </a:t>
                      </a: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vienības</a:t>
                      </a:r>
                      <a:endParaRPr kumimoji="0" lang="lv-LV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Arial" charset="0"/>
                        <a:cs typeface="Arial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Dzelzceļa transportu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Kuģus, laivas un kuterus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Lidaparātus un </a:t>
                      </a: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lidmašīnas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lv-LV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u.c</a:t>
                      </a:r>
                      <a:r>
                        <a:rPr kumimoji="0" lang="lv-LV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" charset="0"/>
                          <a:cs typeface="Arial" charset="0"/>
                        </a:rPr>
                        <a:t>.</a:t>
                      </a:r>
                    </a:p>
                  </a:txBody>
                  <a:tcPr marL="91437" marR="914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611" y="634307"/>
            <a:ext cx="3240089" cy="14103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050" y="640310"/>
            <a:ext cx="4464841" cy="83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54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313368" cy="6858000"/>
          </a:xfrm>
          <a:prstGeom prst="rect">
            <a:avLst/>
          </a:prstGeom>
          <a:solidFill>
            <a:srgbClr val="72BE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8800" dirty="0" smtClean="0"/>
              <a:t>PALDIES!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06426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Widescreen</PresentationFormat>
  <Paragraphs>42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Wingdings</vt:lpstr>
      <vt:lpstr>Office Theme</vt:lpstr>
      <vt:lpstr>PowerPoint Presentation</vt:lpstr>
      <vt:lpstr>MOBIAK un DYNAMECO aerosolu dzēšanas sistēma</vt:lpstr>
      <vt:lpstr>PowerPoint Presentation</vt:lpstr>
      <vt:lpstr>PowerPoint Presentation</vt:lpstr>
      <vt:lpstr>Aerasola ģeneratora sistēmas priekšrocības.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Natalija Sokolova</dc:creator>
  <cp:lastModifiedBy>Natalija Sokolova</cp:lastModifiedBy>
  <cp:revision>1</cp:revision>
  <dcterms:created xsi:type="dcterms:W3CDTF">2017-01-23T14:21:58Z</dcterms:created>
  <dcterms:modified xsi:type="dcterms:W3CDTF">2017-01-23T14:22:55Z</dcterms:modified>
</cp:coreProperties>
</file>